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78" r:id="rId5"/>
    <p:sldId id="261" r:id="rId7"/>
    <p:sldId id="297" r:id="rId8"/>
    <p:sldId id="269" r:id="rId9"/>
    <p:sldId id="274" r:id="rId10"/>
    <p:sldId id="276" r:id="rId11"/>
    <p:sldId id="298" r:id="rId12"/>
    <p:sldId id="291" r:id="rId13"/>
    <p:sldId id="293" r:id="rId14"/>
    <p:sldId id="294" r:id="rId15"/>
    <p:sldId id="345" r:id="rId16"/>
    <p:sldId id="344" r:id="rId17"/>
    <p:sldId id="378" r:id="rId18"/>
    <p:sldId id="299" r:id="rId19"/>
    <p:sldId id="295" r:id="rId20"/>
    <p:sldId id="307" r:id="rId21"/>
    <p:sldId id="308" r:id="rId22"/>
    <p:sldId id="309" r:id="rId23"/>
    <p:sldId id="300" r:id="rId24"/>
    <p:sldId id="310" r:id="rId25"/>
    <p:sldId id="314" r:id="rId26"/>
    <p:sldId id="311" r:id="rId27"/>
    <p:sldId id="332" r:id="rId28"/>
    <p:sldId id="380" r:id="rId29"/>
    <p:sldId id="313" r:id="rId30"/>
    <p:sldId id="302" r:id="rId31"/>
    <p:sldId id="324" r:id="rId32"/>
    <p:sldId id="325" r:id="rId33"/>
    <p:sldId id="304" r:id="rId34"/>
    <p:sldId id="371" r:id="rId35"/>
    <p:sldId id="306" r:id="rId36"/>
    <p:sldId id="326" r:id="rId37"/>
    <p:sldId id="333" r:id="rId38"/>
    <p:sldId id="331" r:id="rId39"/>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0" d="100"/>
          <a:sy n="90" d="100"/>
        </p:scale>
        <p:origin x="35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3" Type="http://schemas.openxmlformats.org/officeDocument/2006/relationships/tags" Target="tags/tag608.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C8E17-6E6C-421A-9820-B576FE7D307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1" Type="http://schemas.openxmlformats.org/officeDocument/2006/relationships/tags" Target="../tags/tag114.xml"/><Relationship Id="rId50" Type="http://schemas.openxmlformats.org/officeDocument/2006/relationships/tags" Target="../tags/tag113.xml"/><Relationship Id="rId5" Type="http://schemas.openxmlformats.org/officeDocument/2006/relationships/tags" Target="../tags/tag68.xml"/><Relationship Id="rId49" Type="http://schemas.openxmlformats.org/officeDocument/2006/relationships/tags" Target="../tags/tag112.xml"/><Relationship Id="rId48" Type="http://schemas.openxmlformats.org/officeDocument/2006/relationships/tags" Target="../tags/tag111.xml"/><Relationship Id="rId47" Type="http://schemas.openxmlformats.org/officeDocument/2006/relationships/tags" Target="../tags/tag110.xml"/><Relationship Id="rId46" Type="http://schemas.openxmlformats.org/officeDocument/2006/relationships/tags" Target="../tags/tag109.xml"/><Relationship Id="rId45" Type="http://schemas.openxmlformats.org/officeDocument/2006/relationships/tags" Target="../tags/tag108.xml"/><Relationship Id="rId44" Type="http://schemas.openxmlformats.org/officeDocument/2006/relationships/tags" Target="../tags/tag107.xml"/><Relationship Id="rId43" Type="http://schemas.openxmlformats.org/officeDocument/2006/relationships/tags" Target="../tags/tag106.xml"/><Relationship Id="rId42" Type="http://schemas.openxmlformats.org/officeDocument/2006/relationships/tags" Target="../tags/tag105.xml"/><Relationship Id="rId41" Type="http://schemas.openxmlformats.org/officeDocument/2006/relationships/tags" Target="../tags/tag104.xml"/><Relationship Id="rId40" Type="http://schemas.openxmlformats.org/officeDocument/2006/relationships/tags" Target="../tags/tag103.xml"/><Relationship Id="rId4" Type="http://schemas.openxmlformats.org/officeDocument/2006/relationships/tags" Target="../tags/tag67.xml"/><Relationship Id="rId39" Type="http://schemas.openxmlformats.org/officeDocument/2006/relationships/tags" Target="../tags/tag102.xml"/><Relationship Id="rId38" Type="http://schemas.openxmlformats.org/officeDocument/2006/relationships/tags" Target="../tags/tag101.xml"/><Relationship Id="rId37" Type="http://schemas.openxmlformats.org/officeDocument/2006/relationships/tags" Target="../tags/tag100.xml"/><Relationship Id="rId36" Type="http://schemas.openxmlformats.org/officeDocument/2006/relationships/tags" Target="../tags/tag99.xml"/><Relationship Id="rId35" Type="http://schemas.openxmlformats.org/officeDocument/2006/relationships/tags" Target="../tags/tag98.xml"/><Relationship Id="rId34" Type="http://schemas.openxmlformats.org/officeDocument/2006/relationships/tags" Target="../tags/tag97.xml"/><Relationship Id="rId33" Type="http://schemas.openxmlformats.org/officeDocument/2006/relationships/tags" Target="../tags/tag96.xml"/><Relationship Id="rId32" Type="http://schemas.openxmlformats.org/officeDocument/2006/relationships/tags" Target="../tags/tag95.xml"/><Relationship Id="rId31" Type="http://schemas.openxmlformats.org/officeDocument/2006/relationships/tags" Target="../tags/tag94.xml"/><Relationship Id="rId30" Type="http://schemas.openxmlformats.org/officeDocument/2006/relationships/tags" Target="../tags/tag93.xml"/><Relationship Id="rId3" Type="http://schemas.openxmlformats.org/officeDocument/2006/relationships/tags" Target="../tags/tag66.xml"/><Relationship Id="rId29" Type="http://schemas.openxmlformats.org/officeDocument/2006/relationships/tags" Target="../tags/tag92.xml"/><Relationship Id="rId28" Type="http://schemas.openxmlformats.org/officeDocument/2006/relationships/tags" Target="../tags/tag91.xml"/><Relationship Id="rId27" Type="http://schemas.openxmlformats.org/officeDocument/2006/relationships/tags" Target="../tags/tag90.xml"/><Relationship Id="rId26" Type="http://schemas.openxmlformats.org/officeDocument/2006/relationships/tags" Target="../tags/tag89.xml"/><Relationship Id="rId25" Type="http://schemas.openxmlformats.org/officeDocument/2006/relationships/tags" Target="../tags/tag88.xml"/><Relationship Id="rId24" Type="http://schemas.openxmlformats.org/officeDocument/2006/relationships/tags" Target="../tags/tag87.xml"/><Relationship Id="rId23" Type="http://schemas.openxmlformats.org/officeDocument/2006/relationships/tags" Target="../tags/tag86.xml"/><Relationship Id="rId22" Type="http://schemas.openxmlformats.org/officeDocument/2006/relationships/tags" Target="../tags/tag85.xml"/><Relationship Id="rId21" Type="http://schemas.openxmlformats.org/officeDocument/2006/relationships/tags" Target="../tags/tag84.xml"/><Relationship Id="rId20" Type="http://schemas.openxmlformats.org/officeDocument/2006/relationships/tags" Target="../tags/tag83.xml"/><Relationship Id="rId2" Type="http://schemas.openxmlformats.org/officeDocument/2006/relationships/image" Target="../media/image2.png"/><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0" Type="http://schemas.openxmlformats.org/officeDocument/2006/relationships/tags" Target="../tags/tag142.xml"/><Relationship Id="rId3" Type="http://schemas.openxmlformats.org/officeDocument/2006/relationships/tags" Target="../tags/tag115.xml"/><Relationship Id="rId29" Type="http://schemas.openxmlformats.org/officeDocument/2006/relationships/tags" Target="../tags/tag141.xml"/><Relationship Id="rId28" Type="http://schemas.openxmlformats.org/officeDocument/2006/relationships/tags" Target="../tags/tag140.xml"/><Relationship Id="rId27" Type="http://schemas.openxmlformats.org/officeDocument/2006/relationships/tags" Target="../tags/tag139.xml"/><Relationship Id="rId26" Type="http://schemas.openxmlformats.org/officeDocument/2006/relationships/tags" Target="../tags/tag138.xml"/><Relationship Id="rId25" Type="http://schemas.openxmlformats.org/officeDocument/2006/relationships/tags" Target="../tags/tag137.xml"/><Relationship Id="rId24" Type="http://schemas.openxmlformats.org/officeDocument/2006/relationships/tags" Target="../tags/tag136.xml"/><Relationship Id="rId23" Type="http://schemas.openxmlformats.org/officeDocument/2006/relationships/tags" Target="../tags/tag135.xml"/><Relationship Id="rId22" Type="http://schemas.openxmlformats.org/officeDocument/2006/relationships/tags" Target="../tags/tag134.xml"/><Relationship Id="rId21" Type="http://schemas.openxmlformats.org/officeDocument/2006/relationships/tags" Target="../tags/tag133.xml"/><Relationship Id="rId20" Type="http://schemas.openxmlformats.org/officeDocument/2006/relationships/tags" Target="../tags/tag132.xml"/><Relationship Id="rId2" Type="http://schemas.openxmlformats.org/officeDocument/2006/relationships/image" Target="../media/image3.jpeg"/><Relationship Id="rId19" Type="http://schemas.openxmlformats.org/officeDocument/2006/relationships/tags" Target="../tags/tag131.xml"/><Relationship Id="rId18" Type="http://schemas.openxmlformats.org/officeDocument/2006/relationships/tags" Target="../tags/tag130.xml"/><Relationship Id="rId17" Type="http://schemas.openxmlformats.org/officeDocument/2006/relationships/tags" Target="../tags/tag129.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image" Target="../media/image3.jpeg"/><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5" Type="http://schemas.openxmlformats.org/officeDocument/2006/relationships/tags" Target="../tags/tag232.xml"/><Relationship Id="rId44" Type="http://schemas.openxmlformats.org/officeDocument/2006/relationships/tags" Target="../tags/tag231.xml"/><Relationship Id="rId43" Type="http://schemas.openxmlformats.org/officeDocument/2006/relationships/tags" Target="../tags/tag230.xml"/><Relationship Id="rId42" Type="http://schemas.openxmlformats.org/officeDocument/2006/relationships/tags" Target="../tags/tag229.xml"/><Relationship Id="rId41" Type="http://schemas.openxmlformats.org/officeDocument/2006/relationships/tags" Target="../tags/tag228.xml"/><Relationship Id="rId40" Type="http://schemas.openxmlformats.org/officeDocument/2006/relationships/tags" Target="../tags/tag227.xml"/><Relationship Id="rId4" Type="http://schemas.openxmlformats.org/officeDocument/2006/relationships/tags" Target="../tags/tag191.xml"/><Relationship Id="rId39" Type="http://schemas.openxmlformats.org/officeDocument/2006/relationships/tags" Target="../tags/tag226.xml"/><Relationship Id="rId38" Type="http://schemas.openxmlformats.org/officeDocument/2006/relationships/tags" Target="../tags/tag225.xml"/><Relationship Id="rId37" Type="http://schemas.openxmlformats.org/officeDocument/2006/relationships/tags" Target="../tags/tag224.xml"/><Relationship Id="rId36" Type="http://schemas.openxmlformats.org/officeDocument/2006/relationships/tags" Target="../tags/tag223.xml"/><Relationship Id="rId35" Type="http://schemas.openxmlformats.org/officeDocument/2006/relationships/tags" Target="../tags/tag222.xml"/><Relationship Id="rId34" Type="http://schemas.openxmlformats.org/officeDocument/2006/relationships/tags" Target="../tags/tag221.xml"/><Relationship Id="rId33" Type="http://schemas.openxmlformats.org/officeDocument/2006/relationships/tags" Target="../tags/tag220.xml"/><Relationship Id="rId32" Type="http://schemas.openxmlformats.org/officeDocument/2006/relationships/tags" Target="../tags/tag219.xml"/><Relationship Id="rId31" Type="http://schemas.openxmlformats.org/officeDocument/2006/relationships/tags" Target="../tags/tag218.xml"/><Relationship Id="rId30" Type="http://schemas.openxmlformats.org/officeDocument/2006/relationships/tags" Target="../tags/tag217.xml"/><Relationship Id="rId3" Type="http://schemas.openxmlformats.org/officeDocument/2006/relationships/tags" Target="../tags/tag190.xml"/><Relationship Id="rId29" Type="http://schemas.openxmlformats.org/officeDocument/2006/relationships/tags" Target="../tags/tag216.xml"/><Relationship Id="rId28" Type="http://schemas.openxmlformats.org/officeDocument/2006/relationships/tags" Target="../tags/tag215.xml"/><Relationship Id="rId27" Type="http://schemas.openxmlformats.org/officeDocument/2006/relationships/tags" Target="../tags/tag214.xml"/><Relationship Id="rId26" Type="http://schemas.openxmlformats.org/officeDocument/2006/relationships/tags" Target="../tags/tag213.xml"/><Relationship Id="rId25" Type="http://schemas.openxmlformats.org/officeDocument/2006/relationships/tags" Target="../tags/tag212.xml"/><Relationship Id="rId24" Type="http://schemas.openxmlformats.org/officeDocument/2006/relationships/tags" Target="../tags/tag211.xml"/><Relationship Id="rId23" Type="http://schemas.openxmlformats.org/officeDocument/2006/relationships/tags" Target="../tags/tag210.xml"/><Relationship Id="rId22" Type="http://schemas.openxmlformats.org/officeDocument/2006/relationships/tags" Target="../tags/tag209.xml"/><Relationship Id="rId21" Type="http://schemas.openxmlformats.org/officeDocument/2006/relationships/tags" Target="../tags/tag208.xml"/><Relationship Id="rId20" Type="http://schemas.openxmlformats.org/officeDocument/2006/relationships/tags" Target="../tags/tag207.xml"/><Relationship Id="rId2" Type="http://schemas.openxmlformats.org/officeDocument/2006/relationships/image" Target="../media/image3.jpeg"/><Relationship Id="rId19" Type="http://schemas.openxmlformats.org/officeDocument/2006/relationships/tags" Target="../tags/tag206.xml"/><Relationship Id="rId18" Type="http://schemas.openxmlformats.org/officeDocument/2006/relationships/tags" Target="../tags/tag205.xml"/><Relationship Id="rId17" Type="http://schemas.openxmlformats.org/officeDocument/2006/relationships/tags" Target="../tags/tag204.xml"/><Relationship Id="rId16" Type="http://schemas.openxmlformats.org/officeDocument/2006/relationships/tags" Target="../tags/tag203.xml"/><Relationship Id="rId15" Type="http://schemas.openxmlformats.org/officeDocument/2006/relationships/tags" Target="../tags/tag202.xml"/><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1" Type="http://schemas.openxmlformats.org/officeDocument/2006/relationships/tags" Target="../tags/tag287.xml"/><Relationship Id="rId50" Type="http://schemas.openxmlformats.org/officeDocument/2006/relationships/tags" Target="../tags/tag286.xml"/><Relationship Id="rId5" Type="http://schemas.openxmlformats.org/officeDocument/2006/relationships/tags" Target="../tags/tag241.xml"/><Relationship Id="rId49" Type="http://schemas.openxmlformats.org/officeDocument/2006/relationships/tags" Target="../tags/tag285.xml"/><Relationship Id="rId48" Type="http://schemas.openxmlformats.org/officeDocument/2006/relationships/tags" Target="../tags/tag284.xml"/><Relationship Id="rId47" Type="http://schemas.openxmlformats.org/officeDocument/2006/relationships/tags" Target="../tags/tag283.xml"/><Relationship Id="rId46" Type="http://schemas.openxmlformats.org/officeDocument/2006/relationships/tags" Target="../tags/tag282.xml"/><Relationship Id="rId45" Type="http://schemas.openxmlformats.org/officeDocument/2006/relationships/tags" Target="../tags/tag281.xml"/><Relationship Id="rId44" Type="http://schemas.openxmlformats.org/officeDocument/2006/relationships/tags" Target="../tags/tag280.xml"/><Relationship Id="rId43" Type="http://schemas.openxmlformats.org/officeDocument/2006/relationships/tags" Target="../tags/tag279.xml"/><Relationship Id="rId42" Type="http://schemas.openxmlformats.org/officeDocument/2006/relationships/tags" Target="../tags/tag278.xml"/><Relationship Id="rId41" Type="http://schemas.openxmlformats.org/officeDocument/2006/relationships/tags" Target="../tags/tag277.xml"/><Relationship Id="rId40" Type="http://schemas.openxmlformats.org/officeDocument/2006/relationships/tags" Target="../tags/tag276.xml"/><Relationship Id="rId4" Type="http://schemas.openxmlformats.org/officeDocument/2006/relationships/tags" Target="../tags/tag240.xml"/><Relationship Id="rId39" Type="http://schemas.openxmlformats.org/officeDocument/2006/relationships/tags" Target="../tags/tag275.xml"/><Relationship Id="rId38" Type="http://schemas.openxmlformats.org/officeDocument/2006/relationships/tags" Target="../tags/tag274.xml"/><Relationship Id="rId37" Type="http://schemas.openxmlformats.org/officeDocument/2006/relationships/tags" Target="../tags/tag273.xml"/><Relationship Id="rId36" Type="http://schemas.openxmlformats.org/officeDocument/2006/relationships/tags" Target="../tags/tag272.xml"/><Relationship Id="rId35" Type="http://schemas.openxmlformats.org/officeDocument/2006/relationships/tags" Target="../tags/tag271.xml"/><Relationship Id="rId34" Type="http://schemas.openxmlformats.org/officeDocument/2006/relationships/tags" Target="../tags/tag270.xml"/><Relationship Id="rId33" Type="http://schemas.openxmlformats.org/officeDocument/2006/relationships/tags" Target="../tags/tag269.xml"/><Relationship Id="rId32" Type="http://schemas.openxmlformats.org/officeDocument/2006/relationships/tags" Target="../tags/tag268.xml"/><Relationship Id="rId31" Type="http://schemas.openxmlformats.org/officeDocument/2006/relationships/tags" Target="../tags/tag267.xml"/><Relationship Id="rId30" Type="http://schemas.openxmlformats.org/officeDocument/2006/relationships/tags" Target="../tags/tag266.xml"/><Relationship Id="rId3" Type="http://schemas.openxmlformats.org/officeDocument/2006/relationships/tags" Target="../tags/tag239.xml"/><Relationship Id="rId29" Type="http://schemas.openxmlformats.org/officeDocument/2006/relationships/tags" Target="../tags/tag265.xml"/><Relationship Id="rId28" Type="http://schemas.openxmlformats.org/officeDocument/2006/relationships/tags" Target="../tags/tag264.xml"/><Relationship Id="rId27" Type="http://schemas.openxmlformats.org/officeDocument/2006/relationships/tags" Target="../tags/tag263.xml"/><Relationship Id="rId26" Type="http://schemas.openxmlformats.org/officeDocument/2006/relationships/tags" Target="../tags/tag262.xml"/><Relationship Id="rId25" Type="http://schemas.openxmlformats.org/officeDocument/2006/relationships/tags" Target="../tags/tag261.xml"/><Relationship Id="rId24" Type="http://schemas.openxmlformats.org/officeDocument/2006/relationships/tags" Target="../tags/tag260.xml"/><Relationship Id="rId23" Type="http://schemas.openxmlformats.org/officeDocument/2006/relationships/tags" Target="../tags/tag259.xml"/><Relationship Id="rId22" Type="http://schemas.openxmlformats.org/officeDocument/2006/relationships/tags" Target="../tags/tag258.xml"/><Relationship Id="rId21" Type="http://schemas.openxmlformats.org/officeDocument/2006/relationships/tags" Target="../tags/tag257.xml"/><Relationship Id="rId20" Type="http://schemas.openxmlformats.org/officeDocument/2006/relationships/tags" Target="../tags/tag256.xml"/><Relationship Id="rId2" Type="http://schemas.openxmlformats.org/officeDocument/2006/relationships/image" Target="../media/image3.jpeg"/><Relationship Id="rId19" Type="http://schemas.openxmlformats.org/officeDocument/2006/relationships/tags" Target="../tags/tag255.xml"/><Relationship Id="rId18" Type="http://schemas.openxmlformats.org/officeDocument/2006/relationships/tags" Target="../tags/tag254.xml"/><Relationship Id="rId17" Type="http://schemas.openxmlformats.org/officeDocument/2006/relationships/tags" Target="../tags/tag253.xml"/><Relationship Id="rId16" Type="http://schemas.openxmlformats.org/officeDocument/2006/relationships/tags" Target="../tags/tag252.xml"/><Relationship Id="rId15" Type="http://schemas.openxmlformats.org/officeDocument/2006/relationships/tags" Target="../tags/tag251.xml"/><Relationship Id="rId14" Type="http://schemas.openxmlformats.org/officeDocument/2006/relationships/tags" Target="../tags/tag250.xml"/><Relationship Id="rId13" Type="http://schemas.openxmlformats.org/officeDocument/2006/relationships/tags" Target="../tags/tag249.xml"/><Relationship Id="rId12" Type="http://schemas.openxmlformats.org/officeDocument/2006/relationships/tags" Target="../tags/tag248.xml"/><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0" Type="http://schemas.openxmlformats.org/officeDocument/2006/relationships/tags" Target="../tags/tag315.xml"/><Relationship Id="rId3" Type="http://schemas.openxmlformats.org/officeDocument/2006/relationships/tags" Target="../tags/tag288.xml"/><Relationship Id="rId29" Type="http://schemas.openxmlformats.org/officeDocument/2006/relationships/tags" Target="../tags/tag314.xml"/><Relationship Id="rId28" Type="http://schemas.openxmlformats.org/officeDocument/2006/relationships/tags" Target="../tags/tag313.xml"/><Relationship Id="rId27" Type="http://schemas.openxmlformats.org/officeDocument/2006/relationships/tags" Target="../tags/tag312.xml"/><Relationship Id="rId26" Type="http://schemas.openxmlformats.org/officeDocument/2006/relationships/tags" Target="../tags/tag311.xml"/><Relationship Id="rId25" Type="http://schemas.openxmlformats.org/officeDocument/2006/relationships/tags" Target="../tags/tag310.xml"/><Relationship Id="rId24" Type="http://schemas.openxmlformats.org/officeDocument/2006/relationships/tags" Target="../tags/tag309.xml"/><Relationship Id="rId23" Type="http://schemas.openxmlformats.org/officeDocument/2006/relationships/tags" Target="../tags/tag308.xml"/><Relationship Id="rId22" Type="http://schemas.openxmlformats.org/officeDocument/2006/relationships/tags" Target="../tags/tag307.xml"/><Relationship Id="rId21" Type="http://schemas.openxmlformats.org/officeDocument/2006/relationships/tags" Target="../tags/tag306.xml"/><Relationship Id="rId20" Type="http://schemas.openxmlformats.org/officeDocument/2006/relationships/tags" Target="../tags/tag305.xml"/><Relationship Id="rId2" Type="http://schemas.openxmlformats.org/officeDocument/2006/relationships/image" Target="../media/image3.jpeg"/><Relationship Id="rId19" Type="http://schemas.openxmlformats.org/officeDocument/2006/relationships/tags" Target="../tags/tag304.xml"/><Relationship Id="rId18" Type="http://schemas.openxmlformats.org/officeDocument/2006/relationships/tags" Target="../tags/tag303.xml"/><Relationship Id="rId17" Type="http://schemas.openxmlformats.org/officeDocument/2006/relationships/tags" Target="../tags/tag302.xml"/><Relationship Id="rId16" Type="http://schemas.openxmlformats.org/officeDocument/2006/relationships/tags" Target="../tags/tag301.xml"/><Relationship Id="rId15" Type="http://schemas.openxmlformats.org/officeDocument/2006/relationships/tags" Target="../tags/tag300.xml"/><Relationship Id="rId14" Type="http://schemas.openxmlformats.org/officeDocument/2006/relationships/tags" Target="../tags/tag299.xml"/><Relationship Id="rId13" Type="http://schemas.openxmlformats.org/officeDocument/2006/relationships/tags" Target="../tags/tag298.xml"/><Relationship Id="rId12" Type="http://schemas.openxmlformats.org/officeDocument/2006/relationships/tags" Target="../tags/tag297.xml"/><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 Type="http://schemas.openxmlformats.org/officeDocument/2006/relationships/image" Target="../media/image3.jpeg"/><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340.xml"/><Relationship Id="rId8" Type="http://schemas.openxmlformats.org/officeDocument/2006/relationships/tags" Target="../tags/tag339.xml"/><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353.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369.xml"/><Relationship Id="rId8" Type="http://schemas.openxmlformats.org/officeDocument/2006/relationships/tags" Target="../tags/tag368.xml"/><Relationship Id="rId7" Type="http://schemas.openxmlformats.org/officeDocument/2006/relationships/tags" Target="../tags/tag367.xml"/><Relationship Id="rId6" Type="http://schemas.openxmlformats.org/officeDocument/2006/relationships/tags" Target="../tags/tag366.xml"/><Relationship Id="rId5" Type="http://schemas.openxmlformats.org/officeDocument/2006/relationships/tags" Target="../tags/tag365.xml"/><Relationship Id="rId45" Type="http://schemas.openxmlformats.org/officeDocument/2006/relationships/tags" Target="../tags/tag405.xml"/><Relationship Id="rId44" Type="http://schemas.openxmlformats.org/officeDocument/2006/relationships/tags" Target="../tags/tag404.xml"/><Relationship Id="rId43" Type="http://schemas.openxmlformats.org/officeDocument/2006/relationships/tags" Target="../tags/tag403.xml"/><Relationship Id="rId42" Type="http://schemas.openxmlformats.org/officeDocument/2006/relationships/tags" Target="../tags/tag402.xml"/><Relationship Id="rId41" Type="http://schemas.openxmlformats.org/officeDocument/2006/relationships/tags" Target="../tags/tag401.xml"/><Relationship Id="rId40" Type="http://schemas.openxmlformats.org/officeDocument/2006/relationships/tags" Target="../tags/tag400.xml"/><Relationship Id="rId4" Type="http://schemas.openxmlformats.org/officeDocument/2006/relationships/tags" Target="../tags/tag364.xml"/><Relationship Id="rId39" Type="http://schemas.openxmlformats.org/officeDocument/2006/relationships/tags" Target="../tags/tag399.xml"/><Relationship Id="rId38" Type="http://schemas.openxmlformats.org/officeDocument/2006/relationships/tags" Target="../tags/tag398.xml"/><Relationship Id="rId37" Type="http://schemas.openxmlformats.org/officeDocument/2006/relationships/tags" Target="../tags/tag397.xml"/><Relationship Id="rId36" Type="http://schemas.openxmlformats.org/officeDocument/2006/relationships/tags" Target="../tags/tag396.xml"/><Relationship Id="rId35" Type="http://schemas.openxmlformats.org/officeDocument/2006/relationships/tags" Target="../tags/tag395.xml"/><Relationship Id="rId34" Type="http://schemas.openxmlformats.org/officeDocument/2006/relationships/tags" Target="../tags/tag394.xml"/><Relationship Id="rId33" Type="http://schemas.openxmlformats.org/officeDocument/2006/relationships/tags" Target="../tags/tag393.xml"/><Relationship Id="rId32" Type="http://schemas.openxmlformats.org/officeDocument/2006/relationships/tags" Target="../tags/tag392.xml"/><Relationship Id="rId31" Type="http://schemas.openxmlformats.org/officeDocument/2006/relationships/tags" Target="../tags/tag391.xml"/><Relationship Id="rId30" Type="http://schemas.openxmlformats.org/officeDocument/2006/relationships/tags" Target="../tags/tag390.xml"/><Relationship Id="rId3" Type="http://schemas.openxmlformats.org/officeDocument/2006/relationships/tags" Target="../tags/tag363.xml"/><Relationship Id="rId29" Type="http://schemas.openxmlformats.org/officeDocument/2006/relationships/tags" Target="../tags/tag389.xml"/><Relationship Id="rId28" Type="http://schemas.openxmlformats.org/officeDocument/2006/relationships/tags" Target="../tags/tag388.xml"/><Relationship Id="rId27" Type="http://schemas.openxmlformats.org/officeDocument/2006/relationships/tags" Target="../tags/tag387.xml"/><Relationship Id="rId26" Type="http://schemas.openxmlformats.org/officeDocument/2006/relationships/tags" Target="../tags/tag386.xml"/><Relationship Id="rId25" Type="http://schemas.openxmlformats.org/officeDocument/2006/relationships/tags" Target="../tags/tag385.xml"/><Relationship Id="rId24" Type="http://schemas.openxmlformats.org/officeDocument/2006/relationships/tags" Target="../tags/tag384.xml"/><Relationship Id="rId23" Type="http://schemas.openxmlformats.org/officeDocument/2006/relationships/tags" Target="../tags/tag383.xml"/><Relationship Id="rId22" Type="http://schemas.openxmlformats.org/officeDocument/2006/relationships/tags" Target="../tags/tag382.xml"/><Relationship Id="rId21" Type="http://schemas.openxmlformats.org/officeDocument/2006/relationships/tags" Target="../tags/tag381.xml"/><Relationship Id="rId20" Type="http://schemas.openxmlformats.org/officeDocument/2006/relationships/tags" Target="../tags/tag380.xml"/><Relationship Id="rId2" Type="http://schemas.openxmlformats.org/officeDocument/2006/relationships/image" Target="../media/image3.jpeg"/><Relationship Id="rId19" Type="http://schemas.openxmlformats.org/officeDocument/2006/relationships/tags" Target="../tags/tag379.xml"/><Relationship Id="rId18" Type="http://schemas.openxmlformats.org/officeDocument/2006/relationships/tags" Target="../tags/tag378.xml"/><Relationship Id="rId17" Type="http://schemas.openxmlformats.org/officeDocument/2006/relationships/tags" Target="../tags/tag377.xml"/><Relationship Id="rId16" Type="http://schemas.openxmlformats.org/officeDocument/2006/relationships/tags" Target="../tags/tag376.xml"/><Relationship Id="rId15" Type="http://schemas.openxmlformats.org/officeDocument/2006/relationships/tags" Target="../tags/tag375.xml"/><Relationship Id="rId14" Type="http://schemas.openxmlformats.org/officeDocument/2006/relationships/tags" Target="../tags/tag374.xml"/><Relationship Id="rId13" Type="http://schemas.openxmlformats.org/officeDocument/2006/relationships/tags" Target="../tags/tag373.xml"/><Relationship Id="rId12" Type="http://schemas.openxmlformats.org/officeDocument/2006/relationships/tags" Target="../tags/tag372.xml"/><Relationship Id="rId11" Type="http://schemas.openxmlformats.org/officeDocument/2006/relationships/tags" Target="../tags/tag371.xml"/><Relationship Id="rId10" Type="http://schemas.openxmlformats.org/officeDocument/2006/relationships/tags" Target="../tags/tag37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标题 1"/>
          <p:cNvSpPr>
            <a:spLocks noGrp="1"/>
          </p:cNvSpPr>
          <p:nvPr>
            <p:ph type="ctrTitle" hasCustomPrompt="1"/>
            <p:custDataLst>
              <p:tags r:id="rId4"/>
            </p:custDataLst>
          </p:nvPr>
        </p:nvSpPr>
        <p:spPr>
          <a:xfrm>
            <a:off x="2207568" y="2276872"/>
            <a:ext cx="7776864" cy="1383131"/>
          </a:xfrm>
        </p:spPr>
        <p:txBody>
          <a:bodyPr anchor="b">
            <a:normAutofit/>
          </a:bodyPr>
          <a:lstStyle>
            <a:lvl1pPr algn="ctr">
              <a:defRPr sz="6600" b="1"/>
            </a:lvl1pPr>
          </a:lstStyle>
          <a:p>
            <a:r>
              <a:rPr lang="zh-CN" altLang="en-US" dirty="0"/>
              <a:t>编辑标题</a:t>
            </a:r>
            <a:endParaRPr lang="zh-CN" altLang="en-US" dirty="0"/>
          </a:p>
        </p:txBody>
      </p:sp>
      <p:sp>
        <p:nvSpPr>
          <p:cNvPr id="3" name="副标题 2"/>
          <p:cNvSpPr>
            <a:spLocks noGrp="1"/>
          </p:cNvSpPr>
          <p:nvPr>
            <p:ph type="subTitle" idx="1" hasCustomPrompt="1"/>
            <p:custDataLst>
              <p:tags r:id="rId5"/>
            </p:custDataLst>
          </p:nvPr>
        </p:nvSpPr>
        <p:spPr>
          <a:xfrm>
            <a:off x="2205336" y="3933054"/>
            <a:ext cx="7776864" cy="576061"/>
          </a:xfrm>
        </p:spPr>
        <p:txBody>
          <a:bodyPr>
            <a:normAutofit/>
          </a:bodyP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cxnSp>
        <p:nvCxnSpPr>
          <p:cNvPr id="8" name="直接连接符 7"/>
          <p:cNvCxnSpPr/>
          <p:nvPr>
            <p:custDataLst>
              <p:tags r:id="rId9"/>
            </p:custDataLst>
          </p:nvPr>
        </p:nvCxnSpPr>
        <p:spPr>
          <a:xfrm>
            <a:off x="3581400" y="3796528"/>
            <a:ext cx="50292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末尾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标题 1"/>
          <p:cNvSpPr>
            <a:spLocks noGrp="1"/>
          </p:cNvSpPr>
          <p:nvPr>
            <p:ph type="title" hasCustomPrompt="1"/>
            <p:custDataLst>
              <p:tags r:id="rId4"/>
            </p:custDataLst>
          </p:nvPr>
        </p:nvSpPr>
        <p:spPr>
          <a:xfrm>
            <a:off x="2209800" y="2470965"/>
            <a:ext cx="7776864" cy="1916069"/>
          </a:xfrm>
        </p:spPr>
        <p:txBody>
          <a:bodyPr>
            <a:normAutofit/>
          </a:bodyPr>
          <a:lstStyle>
            <a:lvl1pPr algn="ctr">
              <a:defRPr sz="8800" b="1">
                <a:solidFill>
                  <a:schemeClr val="bg2"/>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8289" y="-1242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4"/>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5"/>
            </p:custDataLst>
          </p:nvPr>
        </p:nvGrpSpPr>
        <p:grpSpPr>
          <a:xfrm>
            <a:off x="860810" y="1177559"/>
            <a:ext cx="31628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10"/>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11"/>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12"/>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13"/>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4"/>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5"/>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6"/>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7"/>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8"/>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9"/>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20"/>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21"/>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22"/>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23"/>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4"/>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3" name="等腰三角形 62"/>
          <p:cNvSpPr/>
          <p:nvPr>
            <p:custDataLst>
              <p:tags r:id="rId2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5" name="等腰三角形 64"/>
          <p:cNvSpPr/>
          <p:nvPr>
            <p:custDataLst>
              <p:tags r:id="rId2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30"/>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31"/>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32"/>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70" name="等腰三角形 69"/>
          <p:cNvSpPr/>
          <p:nvPr>
            <p:custDataLst>
              <p:tags r:id="rId33"/>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4"/>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5"/>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6"/>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7"/>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8"/>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9"/>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custDataLst>
              <p:tags r:id="rId40"/>
            </p:custDataLst>
          </p:nvPr>
        </p:nvGrpSpPr>
        <p:grpSpPr>
          <a:xfrm>
            <a:off x="10662730" y="276128"/>
            <a:ext cx="1063929"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8288" y="-12428"/>
            <a:ext cx="12192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25" name="组合 24"/>
          <p:cNvGrpSpPr/>
          <p:nvPr>
            <p:custDataLst>
              <p:tags r:id="rId4"/>
            </p:custDataLst>
          </p:nvPr>
        </p:nvGrpSpPr>
        <p:grpSpPr>
          <a:xfrm rot="3629114">
            <a:off x="496098" y="5635815"/>
            <a:ext cx="1220635"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13"/>
            </p:custDataLst>
          </p:nvPr>
        </p:nvGrpSpPr>
        <p:grpSpPr>
          <a:xfrm>
            <a:off x="11000151" y="-12427"/>
            <a:ext cx="1196611"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custDataLst>
              <p:tags r:id="rId17"/>
            </p:custDataLst>
          </p:nvPr>
        </p:nvGrpSpPr>
        <p:grpSpPr>
          <a:xfrm rot="17988903" flipH="1">
            <a:off x="10455379" y="5637329"/>
            <a:ext cx="1220635"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6"/>
            </p:custDataLst>
          </p:nvPr>
        </p:nvSpPr>
        <p:spPr>
          <a:xfrm>
            <a:off x="623888" y="406800"/>
            <a:ext cx="10944225"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623888" y="1412875"/>
            <a:ext cx="10944224"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14" name="组合 13"/>
          <p:cNvGrpSpPr/>
          <p:nvPr>
            <p:custDataLst>
              <p:tags r:id="rId4"/>
            </p:custDataLst>
          </p:nvPr>
        </p:nvGrpSpPr>
        <p:grpSpPr>
          <a:xfrm>
            <a:off x="1611262" y="1759138"/>
            <a:ext cx="3148184"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9"/>
            </p:custDataLst>
          </p:nvPr>
        </p:nvSpPr>
        <p:spPr>
          <a:xfrm>
            <a:off x="4879384" y="2840028"/>
            <a:ext cx="512676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4879384" y="3798765"/>
            <a:ext cx="512675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13275"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8" name="组合 7"/>
          <p:cNvGrpSpPr/>
          <p:nvPr>
            <p:custDataLst>
              <p:tags r:id="rId4"/>
            </p:custDataLst>
          </p:nvPr>
        </p:nvGrpSpPr>
        <p:grpSpPr>
          <a:xfrm flipH="1">
            <a:off x="0" y="-12427"/>
            <a:ext cx="6316647"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6479694" y="3107670"/>
            <a:ext cx="5616118"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8289" y="-1242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4"/>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5"/>
            </p:custDataLst>
          </p:nvPr>
        </p:nvGrpSpPr>
        <p:grpSpPr>
          <a:xfrm>
            <a:off x="860810" y="1177559"/>
            <a:ext cx="31628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10"/>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11"/>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12"/>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13"/>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4"/>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5"/>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6"/>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7"/>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8"/>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9"/>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20"/>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21"/>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22"/>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23"/>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4"/>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3" name="等腰三角形 62"/>
          <p:cNvSpPr/>
          <p:nvPr>
            <p:custDataLst>
              <p:tags r:id="rId2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5" name="等腰三角形 64"/>
          <p:cNvSpPr/>
          <p:nvPr>
            <p:custDataLst>
              <p:tags r:id="rId2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30"/>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31"/>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32"/>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70" name="等腰三角形 69"/>
          <p:cNvSpPr/>
          <p:nvPr>
            <p:custDataLst>
              <p:tags r:id="rId33"/>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4"/>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5"/>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6"/>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7"/>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8"/>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9"/>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custDataLst>
              <p:tags r:id="rId40"/>
            </p:custDataLst>
          </p:nvPr>
        </p:nvGrpSpPr>
        <p:grpSpPr>
          <a:xfrm>
            <a:off x="10662730" y="276128"/>
            <a:ext cx="1063929"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8288" y="-12428"/>
            <a:ext cx="12192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25" name="组合 24"/>
          <p:cNvGrpSpPr/>
          <p:nvPr>
            <p:custDataLst>
              <p:tags r:id="rId4"/>
            </p:custDataLst>
          </p:nvPr>
        </p:nvGrpSpPr>
        <p:grpSpPr>
          <a:xfrm rot="3629114">
            <a:off x="496098" y="5635815"/>
            <a:ext cx="1220635"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13"/>
            </p:custDataLst>
          </p:nvPr>
        </p:nvGrpSpPr>
        <p:grpSpPr>
          <a:xfrm>
            <a:off x="11000151" y="-12427"/>
            <a:ext cx="1196611"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custDataLst>
              <p:tags r:id="rId17"/>
            </p:custDataLst>
          </p:nvPr>
        </p:nvGrpSpPr>
        <p:grpSpPr>
          <a:xfrm rot="17988903" flipH="1">
            <a:off x="10455379" y="5637329"/>
            <a:ext cx="1220635"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6"/>
            </p:custDataLst>
          </p:nvPr>
        </p:nvSpPr>
        <p:spPr>
          <a:xfrm>
            <a:off x="623888" y="406800"/>
            <a:ext cx="10944225"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623888" y="1412875"/>
            <a:ext cx="10944224"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14" name="组合 13"/>
          <p:cNvGrpSpPr/>
          <p:nvPr>
            <p:custDataLst>
              <p:tags r:id="rId4"/>
            </p:custDataLst>
          </p:nvPr>
        </p:nvGrpSpPr>
        <p:grpSpPr>
          <a:xfrm>
            <a:off x="1611262" y="1759138"/>
            <a:ext cx="3148184"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9"/>
            </p:custDataLst>
          </p:nvPr>
        </p:nvSpPr>
        <p:spPr>
          <a:xfrm>
            <a:off x="4879384" y="2840028"/>
            <a:ext cx="512676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4879384" y="3798765"/>
            <a:ext cx="512675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6"/>
          <p:cNvSpPr/>
          <p:nvPr>
            <p:custDataLst>
              <p:tags r:id="rId2"/>
            </p:custDataLst>
          </p:nvPr>
        </p:nvSpPr>
        <p:spPr>
          <a:xfrm>
            <a:off x="8471027" y="-7222"/>
            <a:ext cx="3720973" cy="68652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dirty="0">
              <a:cs typeface="+mn-ea"/>
              <a:sym typeface="+mn-lt"/>
            </a:endParaRPr>
          </a:p>
        </p:txBody>
      </p:sp>
      <p:sp>
        <p:nvSpPr>
          <p:cNvPr id="2" name="标题 1"/>
          <p:cNvSpPr>
            <a:spLocks noGrp="1"/>
          </p:cNvSpPr>
          <p:nvPr>
            <p:ph type="title" hasCustomPrompt="1"/>
            <p:custDataLst>
              <p:tags r:id="rId3"/>
            </p:custDataLst>
          </p:nvPr>
        </p:nvSpPr>
        <p:spPr>
          <a:xfrm>
            <a:off x="838199" y="2630065"/>
            <a:ext cx="7315200" cy="1590648"/>
          </a:xfrm>
        </p:spPr>
        <p:txBody>
          <a:bodyPr anchor="ctr">
            <a:noAutofit/>
          </a:bodyPr>
          <a:lstStyle>
            <a:lvl1pPr algn="ctr">
              <a:defRPr sz="5400" b="1">
                <a:solidFill>
                  <a:schemeClr val="bg2"/>
                </a:solidFill>
                <a:effectLst/>
              </a:defRPr>
            </a:lvl1pPr>
          </a:lstStyle>
          <a:p>
            <a:r>
              <a:rPr lang="zh-CN" altLang="en-US" dirty="0"/>
              <a:t>编辑标题</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8" name="下箭头 87"/>
          <p:cNvSpPr/>
          <p:nvPr>
            <p:custDataLst>
              <p:tags r:id="rId7"/>
            </p:custDataLst>
          </p:nvPr>
        </p:nvSpPr>
        <p:spPr>
          <a:xfrm>
            <a:off x="4135422" y="1532974"/>
            <a:ext cx="720755" cy="887914"/>
          </a:xfrm>
          <a:prstGeom prst="downArrow">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a:lnSpc>
                <a:spcPct val="120000"/>
              </a:lnSpc>
            </a:pPr>
            <a:endParaRPr lang="zh-CN" altLang="en-US" sz="240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13275"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8" name="组合 7"/>
          <p:cNvGrpSpPr/>
          <p:nvPr>
            <p:custDataLst>
              <p:tags r:id="rId4"/>
            </p:custDataLst>
          </p:nvPr>
        </p:nvGrpSpPr>
        <p:grpSpPr>
          <a:xfrm flipH="1">
            <a:off x="0" y="-12427"/>
            <a:ext cx="6316647"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6479694" y="3107670"/>
            <a:ext cx="5616118"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标题 6"/>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238.xml"/><Relationship Id="rId16" Type="http://schemas.openxmlformats.org/officeDocument/2006/relationships/tags" Target="../tags/tag237.xml"/><Relationship Id="rId15" Type="http://schemas.openxmlformats.org/officeDocument/2006/relationships/tags" Target="../tags/tag236.xml"/><Relationship Id="rId14" Type="http://schemas.openxmlformats.org/officeDocument/2006/relationships/tags" Target="../tags/tag235.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8" Type="http://schemas.openxmlformats.org/officeDocument/2006/relationships/theme" Target="../theme/theme3.xml"/><Relationship Id="rId17" Type="http://schemas.openxmlformats.org/officeDocument/2006/relationships/tags" Target="../tags/tag411.xml"/><Relationship Id="rId16" Type="http://schemas.openxmlformats.org/officeDocument/2006/relationships/tags" Target="../tags/tag410.xml"/><Relationship Id="rId15" Type="http://schemas.openxmlformats.org/officeDocument/2006/relationships/tags" Target="../tags/tag409.xml"/><Relationship Id="rId14" Type="http://schemas.openxmlformats.org/officeDocument/2006/relationships/tags" Target="../tags/tag408.xml"/><Relationship Id="rId13" Type="http://schemas.openxmlformats.org/officeDocument/2006/relationships/tags" Target="../tags/tag407.xml"/><Relationship Id="rId12" Type="http://schemas.openxmlformats.org/officeDocument/2006/relationships/tags" Target="../tags/tag40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fld id="{49AE70B2-8BF9-45C0-BB95-33D1B9D3A854}"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2.xml"/><Relationship Id="rId5" Type="http://schemas.openxmlformats.org/officeDocument/2006/relationships/tags" Target="../tags/tag415.xml"/><Relationship Id="rId4" Type="http://schemas.openxmlformats.org/officeDocument/2006/relationships/image" Target="../media/image4.png"/><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tags" Target="../tags/tag412.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73.xml"/><Relationship Id="rId6" Type="http://schemas.openxmlformats.org/officeDocument/2006/relationships/tags" Target="../tags/tag472.xml"/><Relationship Id="rId5" Type="http://schemas.openxmlformats.org/officeDocument/2006/relationships/tags" Target="../tags/tag471.xml"/><Relationship Id="rId4" Type="http://schemas.openxmlformats.org/officeDocument/2006/relationships/tags" Target="../tags/tag470.xml"/><Relationship Id="rId3" Type="http://schemas.openxmlformats.org/officeDocument/2006/relationships/tags" Target="../tags/tag469.xml"/><Relationship Id="rId2" Type="http://schemas.openxmlformats.org/officeDocument/2006/relationships/tags" Target="../tags/tag468.xml"/><Relationship Id="rId1" Type="http://schemas.openxmlformats.org/officeDocument/2006/relationships/tags" Target="../tags/tag467.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79.xml"/><Relationship Id="rId5" Type="http://schemas.openxmlformats.org/officeDocument/2006/relationships/tags" Target="../tags/tag478.xml"/><Relationship Id="rId4" Type="http://schemas.openxmlformats.org/officeDocument/2006/relationships/tags" Target="../tags/tag477.xml"/><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tags" Target="../tags/tag474.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2.xml"/><Relationship Id="rId2" Type="http://schemas.openxmlformats.org/officeDocument/2006/relationships/tags" Target="../tags/tag481.xml"/><Relationship Id="rId1" Type="http://schemas.openxmlformats.org/officeDocument/2006/relationships/tags" Target="../tags/tag480.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87.xml"/><Relationship Id="rId4" Type="http://schemas.openxmlformats.org/officeDocument/2006/relationships/tags" Target="../tags/tag486.xml"/><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90.xml"/><Relationship Id="rId2" Type="http://schemas.openxmlformats.org/officeDocument/2006/relationships/tags" Target="../tags/tag489.xml"/><Relationship Id="rId1" Type="http://schemas.openxmlformats.org/officeDocument/2006/relationships/tags" Target="../tags/tag488.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96.xml"/><Relationship Id="rId5" Type="http://schemas.openxmlformats.org/officeDocument/2006/relationships/tags" Target="../tags/tag495.xml"/><Relationship Id="rId4" Type="http://schemas.openxmlformats.org/officeDocument/2006/relationships/tags" Target="../tags/tag494.xml"/><Relationship Id="rId3" Type="http://schemas.openxmlformats.org/officeDocument/2006/relationships/tags" Target="../tags/tag493.xml"/><Relationship Id="rId2" Type="http://schemas.openxmlformats.org/officeDocument/2006/relationships/tags" Target="../tags/tag492.xml"/><Relationship Id="rId1" Type="http://schemas.openxmlformats.org/officeDocument/2006/relationships/tags" Target="../tags/tag491.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03.xml"/><Relationship Id="rId6" Type="http://schemas.openxmlformats.org/officeDocument/2006/relationships/tags" Target="../tags/tag502.xml"/><Relationship Id="rId5" Type="http://schemas.openxmlformats.org/officeDocument/2006/relationships/tags" Target="../tags/tag501.xml"/><Relationship Id="rId4" Type="http://schemas.openxmlformats.org/officeDocument/2006/relationships/tags" Target="../tags/tag500.xml"/><Relationship Id="rId3" Type="http://schemas.openxmlformats.org/officeDocument/2006/relationships/tags" Target="../tags/tag499.xml"/><Relationship Id="rId2" Type="http://schemas.openxmlformats.org/officeDocument/2006/relationships/tags" Target="../tags/tag498.xml"/><Relationship Id="rId1" Type="http://schemas.openxmlformats.org/officeDocument/2006/relationships/tags" Target="../tags/tag497.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09.xml"/><Relationship Id="rId5" Type="http://schemas.openxmlformats.org/officeDocument/2006/relationships/tags" Target="../tags/tag508.xml"/><Relationship Id="rId4" Type="http://schemas.openxmlformats.org/officeDocument/2006/relationships/tags" Target="../tags/tag507.xml"/><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tags" Target="../tags/tag504.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16.x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 Id="rId3" Type="http://schemas.openxmlformats.org/officeDocument/2006/relationships/tags" Target="../tags/tag512.xml"/><Relationship Id="rId2" Type="http://schemas.openxmlformats.org/officeDocument/2006/relationships/tags" Target="../tags/tag511.xml"/><Relationship Id="rId1" Type="http://schemas.openxmlformats.org/officeDocument/2006/relationships/tags" Target="../tags/tag510.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19.xml"/><Relationship Id="rId2" Type="http://schemas.openxmlformats.org/officeDocument/2006/relationships/tags" Target="../tags/tag518.xml"/><Relationship Id="rId1" Type="http://schemas.openxmlformats.org/officeDocument/2006/relationships/tags" Target="../tags/tag517.xml"/></Relationships>
</file>

<file path=ppt/slides/_rels/slide2.xml.rels><?xml version="1.0" encoding="UTF-8" standalone="yes"?>
<Relationships xmlns="http://schemas.openxmlformats.org/package/2006/relationships"><Relationship Id="rId9" Type="http://schemas.openxmlformats.org/officeDocument/2006/relationships/tags" Target="../tags/tag424.xml"/><Relationship Id="rId8" Type="http://schemas.openxmlformats.org/officeDocument/2006/relationships/tags" Target="../tags/tag423.xml"/><Relationship Id="rId7" Type="http://schemas.openxmlformats.org/officeDocument/2006/relationships/tags" Target="../tags/tag422.xml"/><Relationship Id="rId6" Type="http://schemas.openxmlformats.org/officeDocument/2006/relationships/tags" Target="../tags/tag421.xml"/><Relationship Id="rId5" Type="http://schemas.openxmlformats.org/officeDocument/2006/relationships/tags" Target="../tags/tag420.xml"/><Relationship Id="rId4" Type="http://schemas.openxmlformats.org/officeDocument/2006/relationships/tags" Target="../tags/tag419.xml"/><Relationship Id="rId3" Type="http://schemas.openxmlformats.org/officeDocument/2006/relationships/tags" Target="../tags/tag418.xml"/><Relationship Id="rId2" Type="http://schemas.openxmlformats.org/officeDocument/2006/relationships/tags" Target="../tags/tag417.xml"/><Relationship Id="rId11" Type="http://schemas.openxmlformats.org/officeDocument/2006/relationships/slideLayout" Target="../slideLayouts/slideLayout7.xml"/><Relationship Id="rId10" Type="http://schemas.openxmlformats.org/officeDocument/2006/relationships/tags" Target="../tags/tag425.xml"/><Relationship Id="rId1" Type="http://schemas.openxmlformats.org/officeDocument/2006/relationships/tags" Target="../tags/tag416.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26.xml"/><Relationship Id="rId6" Type="http://schemas.openxmlformats.org/officeDocument/2006/relationships/tags" Target="../tags/tag525.xml"/><Relationship Id="rId5" Type="http://schemas.openxmlformats.org/officeDocument/2006/relationships/tags" Target="../tags/tag524.xml"/><Relationship Id="rId4" Type="http://schemas.openxmlformats.org/officeDocument/2006/relationships/tags" Target="../tags/tag523.xml"/><Relationship Id="rId3" Type="http://schemas.openxmlformats.org/officeDocument/2006/relationships/tags" Target="../tags/tag522.xml"/><Relationship Id="rId2" Type="http://schemas.openxmlformats.org/officeDocument/2006/relationships/tags" Target="../tags/tag521.xml"/><Relationship Id="rId1" Type="http://schemas.openxmlformats.org/officeDocument/2006/relationships/tags" Target="../tags/tag520.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32.xml"/><Relationship Id="rId5" Type="http://schemas.openxmlformats.org/officeDocument/2006/relationships/tags" Target="../tags/tag531.xml"/><Relationship Id="rId4" Type="http://schemas.openxmlformats.org/officeDocument/2006/relationships/tags" Target="../tags/tag530.xml"/><Relationship Id="rId3" Type="http://schemas.openxmlformats.org/officeDocument/2006/relationships/tags" Target="../tags/tag529.xml"/><Relationship Id="rId2" Type="http://schemas.openxmlformats.org/officeDocument/2006/relationships/tags" Target="../tags/tag528.xml"/><Relationship Id="rId1" Type="http://schemas.openxmlformats.org/officeDocument/2006/relationships/tags" Target="../tags/tag527.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538.xml"/><Relationship Id="rId5" Type="http://schemas.openxmlformats.org/officeDocument/2006/relationships/tags" Target="../tags/tag537.xml"/><Relationship Id="rId4" Type="http://schemas.openxmlformats.org/officeDocument/2006/relationships/tags" Target="../tags/tag536.xml"/><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tags" Target="../tags/tag533.xml"/></Relationships>
</file>

<file path=ppt/slides/_rels/slide23.xml.rels><?xml version="1.0" encoding="UTF-8" standalone="yes"?>
<Relationships xmlns="http://schemas.openxmlformats.org/package/2006/relationships"><Relationship Id="rId9" Type="http://schemas.openxmlformats.org/officeDocument/2006/relationships/tags" Target="../tags/tag544.xml"/><Relationship Id="rId8" Type="http://schemas.openxmlformats.org/officeDocument/2006/relationships/tags" Target="../tags/tag543.xml"/><Relationship Id="rId7" Type="http://schemas.openxmlformats.org/officeDocument/2006/relationships/image" Target="../media/image7.png"/><Relationship Id="rId6" Type="http://schemas.openxmlformats.org/officeDocument/2006/relationships/tags" Target="../tags/tag542.xml"/><Relationship Id="rId5" Type="http://schemas.openxmlformats.org/officeDocument/2006/relationships/image" Target="../media/image6.png"/><Relationship Id="rId4" Type="http://schemas.openxmlformats.org/officeDocument/2006/relationships/tags" Target="../tags/tag541.xml"/><Relationship Id="rId3" Type="http://schemas.openxmlformats.org/officeDocument/2006/relationships/image" Target="../media/image5.png"/><Relationship Id="rId2" Type="http://schemas.openxmlformats.org/officeDocument/2006/relationships/tags" Target="../tags/tag540.xml"/><Relationship Id="rId16" Type="http://schemas.openxmlformats.org/officeDocument/2006/relationships/slideLayout" Target="../slideLayouts/slideLayout7.xml"/><Relationship Id="rId15" Type="http://schemas.openxmlformats.org/officeDocument/2006/relationships/tags" Target="../tags/tag549.xml"/><Relationship Id="rId14" Type="http://schemas.openxmlformats.org/officeDocument/2006/relationships/tags" Target="../tags/tag548.xml"/><Relationship Id="rId13" Type="http://schemas.openxmlformats.org/officeDocument/2006/relationships/tags" Target="../tags/tag547.xml"/><Relationship Id="rId12" Type="http://schemas.openxmlformats.org/officeDocument/2006/relationships/tags" Target="../tags/tag546.xml"/><Relationship Id="rId11" Type="http://schemas.openxmlformats.org/officeDocument/2006/relationships/tags" Target="../tags/tag545.xml"/><Relationship Id="rId10" Type="http://schemas.openxmlformats.org/officeDocument/2006/relationships/image" Target="../media/image8.png"/><Relationship Id="rId1" Type="http://schemas.openxmlformats.org/officeDocument/2006/relationships/tags" Target="../tags/tag539.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55.xml"/><Relationship Id="rId5" Type="http://schemas.openxmlformats.org/officeDocument/2006/relationships/tags" Target="../tags/tag554.xml"/><Relationship Id="rId4" Type="http://schemas.openxmlformats.org/officeDocument/2006/relationships/tags" Target="../tags/tag553.xml"/><Relationship Id="rId3" Type="http://schemas.openxmlformats.org/officeDocument/2006/relationships/tags" Target="../tags/tag552.xml"/><Relationship Id="rId2" Type="http://schemas.openxmlformats.org/officeDocument/2006/relationships/tags" Target="../tags/tag551.xml"/><Relationship Id="rId1" Type="http://schemas.openxmlformats.org/officeDocument/2006/relationships/tags" Target="../tags/tag550.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62.xml"/><Relationship Id="rId6" Type="http://schemas.openxmlformats.org/officeDocument/2006/relationships/tags" Target="../tags/tag561.xml"/><Relationship Id="rId5" Type="http://schemas.openxmlformats.org/officeDocument/2006/relationships/tags" Target="../tags/tag560.xml"/><Relationship Id="rId4" Type="http://schemas.openxmlformats.org/officeDocument/2006/relationships/tags" Target="../tags/tag559.xml"/><Relationship Id="rId3" Type="http://schemas.openxmlformats.org/officeDocument/2006/relationships/tags" Target="../tags/tag558.xml"/><Relationship Id="rId2" Type="http://schemas.openxmlformats.org/officeDocument/2006/relationships/tags" Target="../tags/tag557.xml"/><Relationship Id="rId1" Type="http://schemas.openxmlformats.org/officeDocument/2006/relationships/tags" Target="../tags/tag556.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65.xml"/><Relationship Id="rId2" Type="http://schemas.openxmlformats.org/officeDocument/2006/relationships/tags" Target="../tags/tag564.xml"/><Relationship Id="rId1" Type="http://schemas.openxmlformats.org/officeDocument/2006/relationships/tags" Target="../tags/tag563.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72.xml"/><Relationship Id="rId6" Type="http://schemas.openxmlformats.org/officeDocument/2006/relationships/tags" Target="../tags/tag571.xml"/><Relationship Id="rId5" Type="http://schemas.openxmlformats.org/officeDocument/2006/relationships/tags" Target="../tags/tag570.xml"/><Relationship Id="rId4" Type="http://schemas.openxmlformats.org/officeDocument/2006/relationships/tags" Target="../tags/tag569.xml"/><Relationship Id="rId3" Type="http://schemas.openxmlformats.org/officeDocument/2006/relationships/tags" Target="../tags/tag568.xml"/><Relationship Id="rId2" Type="http://schemas.openxmlformats.org/officeDocument/2006/relationships/tags" Target="../tags/tag567.xml"/><Relationship Id="rId1" Type="http://schemas.openxmlformats.org/officeDocument/2006/relationships/tags" Target="../tags/tag566.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79.xml"/><Relationship Id="rId6" Type="http://schemas.openxmlformats.org/officeDocument/2006/relationships/tags" Target="../tags/tag578.xml"/><Relationship Id="rId5" Type="http://schemas.openxmlformats.org/officeDocument/2006/relationships/tags" Target="../tags/tag577.xml"/><Relationship Id="rId4" Type="http://schemas.openxmlformats.org/officeDocument/2006/relationships/tags" Target="../tags/tag576.xml"/><Relationship Id="rId3" Type="http://schemas.openxmlformats.org/officeDocument/2006/relationships/tags" Target="../tags/tag575.xml"/><Relationship Id="rId2" Type="http://schemas.openxmlformats.org/officeDocument/2006/relationships/tags" Target="../tags/tag574.xml"/><Relationship Id="rId1" Type="http://schemas.openxmlformats.org/officeDocument/2006/relationships/tags" Target="../tags/tag573.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82.xml"/><Relationship Id="rId2" Type="http://schemas.openxmlformats.org/officeDocument/2006/relationships/tags" Target="../tags/tag581.xml"/><Relationship Id="rId1" Type="http://schemas.openxmlformats.org/officeDocument/2006/relationships/tags" Target="../tags/tag580.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85.xml"/><Relationship Id="rId3" Type="http://schemas.openxmlformats.org/officeDocument/2006/relationships/image" Target="../media/image9.png"/><Relationship Id="rId2" Type="http://schemas.openxmlformats.org/officeDocument/2006/relationships/tags" Target="../tags/tag584.xml"/><Relationship Id="rId1" Type="http://schemas.openxmlformats.org/officeDocument/2006/relationships/tags" Target="../tags/tag583.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92.xml"/><Relationship Id="rId6" Type="http://schemas.openxmlformats.org/officeDocument/2006/relationships/tags" Target="../tags/tag591.xml"/><Relationship Id="rId5" Type="http://schemas.openxmlformats.org/officeDocument/2006/relationships/tags" Target="../tags/tag590.xml"/><Relationship Id="rId4" Type="http://schemas.openxmlformats.org/officeDocument/2006/relationships/tags" Target="../tags/tag589.xml"/><Relationship Id="rId3" Type="http://schemas.openxmlformats.org/officeDocument/2006/relationships/tags" Target="../tags/tag588.xml"/><Relationship Id="rId2" Type="http://schemas.openxmlformats.org/officeDocument/2006/relationships/tags" Target="../tags/tag587.xml"/><Relationship Id="rId1" Type="http://schemas.openxmlformats.org/officeDocument/2006/relationships/tags" Target="../tags/tag586.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98.xml"/><Relationship Id="rId6" Type="http://schemas.openxmlformats.org/officeDocument/2006/relationships/tags" Target="../tags/tag597.xml"/><Relationship Id="rId5" Type="http://schemas.openxmlformats.org/officeDocument/2006/relationships/hyperlink" Target="http://acg17.com/" TargetMode="External"/><Relationship Id="rId4" Type="http://schemas.openxmlformats.org/officeDocument/2006/relationships/tags" Target="../tags/tag596.xml"/><Relationship Id="rId3" Type="http://schemas.openxmlformats.org/officeDocument/2006/relationships/tags" Target="../tags/tag595.xml"/><Relationship Id="rId2" Type="http://schemas.openxmlformats.org/officeDocument/2006/relationships/tags" Target="../tags/tag594.xml"/><Relationship Id="rId1" Type="http://schemas.openxmlformats.org/officeDocument/2006/relationships/tags" Target="../tags/tag593.xml"/></Relationships>
</file>

<file path=ppt/slides/_rels/slide33.xml.rels><?xml version="1.0" encoding="UTF-8" standalone="yes"?>
<Relationships xmlns="http://schemas.openxmlformats.org/package/2006/relationships"><Relationship Id="rId9" Type="http://schemas.openxmlformats.org/officeDocument/2006/relationships/tags" Target="../tags/tag604.xml"/><Relationship Id="rId8" Type="http://schemas.openxmlformats.org/officeDocument/2006/relationships/tags" Target="../tags/tag603.xml"/><Relationship Id="rId7" Type="http://schemas.openxmlformats.org/officeDocument/2006/relationships/image" Target="../media/image12.png"/><Relationship Id="rId6" Type="http://schemas.openxmlformats.org/officeDocument/2006/relationships/tags" Target="../tags/tag602.xml"/><Relationship Id="rId5" Type="http://schemas.openxmlformats.org/officeDocument/2006/relationships/tags" Target="../tags/tag601.xml"/><Relationship Id="rId4" Type="http://schemas.openxmlformats.org/officeDocument/2006/relationships/image" Target="../media/image11.png"/><Relationship Id="rId3" Type="http://schemas.openxmlformats.org/officeDocument/2006/relationships/tags" Target="../tags/tag600.xml"/><Relationship Id="rId2" Type="http://schemas.openxmlformats.org/officeDocument/2006/relationships/image" Target="../media/image10.png"/><Relationship Id="rId12" Type="http://schemas.openxmlformats.org/officeDocument/2006/relationships/slideLayout" Target="../slideLayouts/slideLayout7.xml"/><Relationship Id="rId11" Type="http://schemas.openxmlformats.org/officeDocument/2006/relationships/tags" Target="../tags/tag605.xml"/><Relationship Id="rId10" Type="http://schemas.openxmlformats.org/officeDocument/2006/relationships/image" Target="../media/image13.png"/><Relationship Id="rId1" Type="http://schemas.openxmlformats.org/officeDocument/2006/relationships/tags" Target="../tags/tag59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607.xml"/><Relationship Id="rId1" Type="http://schemas.openxmlformats.org/officeDocument/2006/relationships/tags" Target="../tags/tag606.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35.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42.xml"/><Relationship Id="rId6" Type="http://schemas.openxmlformats.org/officeDocument/2006/relationships/tags" Target="../tags/tag441.xml"/><Relationship Id="rId5" Type="http://schemas.openxmlformats.org/officeDocument/2006/relationships/tags" Target="../tags/tag440.xml"/><Relationship Id="rId4" Type="http://schemas.openxmlformats.org/officeDocument/2006/relationships/tags" Target="../tags/tag439.xml"/><Relationship Id="rId3" Type="http://schemas.openxmlformats.org/officeDocument/2006/relationships/tags" Target="../tags/tag438.xml"/><Relationship Id="rId2" Type="http://schemas.openxmlformats.org/officeDocument/2006/relationships/tags" Target="../tags/tag437.xml"/><Relationship Id="rId1" Type="http://schemas.openxmlformats.org/officeDocument/2006/relationships/tags" Target="../tags/tag436.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49.xml"/><Relationship Id="rId6" Type="http://schemas.openxmlformats.org/officeDocument/2006/relationships/tags" Target="../tags/tag448.xml"/><Relationship Id="rId5" Type="http://schemas.openxmlformats.org/officeDocument/2006/relationships/tags" Target="../tags/tag447.xml"/><Relationship Id="rId4" Type="http://schemas.openxmlformats.org/officeDocument/2006/relationships/tags" Target="../tags/tag446.xml"/><Relationship Id="rId3" Type="http://schemas.openxmlformats.org/officeDocument/2006/relationships/tags" Target="../tags/tag445.xml"/><Relationship Id="rId2" Type="http://schemas.openxmlformats.org/officeDocument/2006/relationships/tags" Target="../tags/tag444.xml"/><Relationship Id="rId1" Type="http://schemas.openxmlformats.org/officeDocument/2006/relationships/tags" Target="../tags/tag44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tags" Target="../tags/tag450.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tags" Target="../tags/tag453.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66.xml"/><Relationship Id="rId6" Type="http://schemas.openxmlformats.org/officeDocument/2006/relationships/tags" Target="../tags/tag465.xml"/><Relationship Id="rId5" Type="http://schemas.openxmlformats.org/officeDocument/2006/relationships/tags" Target="../tags/tag464.xml"/><Relationship Id="rId4" Type="http://schemas.openxmlformats.org/officeDocument/2006/relationships/tags" Target="../tags/tag463.xml"/><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tags" Target="../tags/tag4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custDataLst>
              <p:tags r:id="rId1"/>
            </p:custDataLst>
          </p:nvPr>
        </p:nvSpPr>
        <p:spPr>
          <a:xfrm>
            <a:off x="929005" y="5285105"/>
            <a:ext cx="4243070" cy="582930"/>
          </a:xfrm>
        </p:spPr>
        <p:txBody>
          <a:bodyPr>
            <a:normAutofit fontScale="85000" lnSpcReduction="10000"/>
          </a:bodyPr>
          <a:lstStyle/>
          <a:p>
            <a:pPr marL="0" indent="0" algn="l">
              <a:lnSpc>
                <a:spcPct val="130000"/>
              </a:lnSpc>
              <a:spcBef>
                <a:spcPts val="0"/>
              </a:spcBef>
              <a:spcAft>
                <a:spcPts val="1000"/>
              </a:spcAft>
              <a:buSzPct val="100000"/>
            </a:pPr>
            <a:r>
              <a:rPr lang="zh-CN" altLang="en-US">
                <a:sym typeface="+mn-lt"/>
              </a:rPr>
              <a:t>组长：郑逸旸 组员：董思诚 肖繁</a:t>
            </a:r>
            <a:endParaRPr lang="zh-CN" altLang="en-US">
              <a:sym typeface="+mn-lt"/>
            </a:endParaRPr>
          </a:p>
          <a:p>
            <a:pPr marL="0" indent="0" algn="l">
              <a:lnSpc>
                <a:spcPct val="130000"/>
              </a:lnSpc>
              <a:spcBef>
                <a:spcPts val="0"/>
              </a:spcBef>
              <a:spcAft>
                <a:spcPts val="1000"/>
              </a:spcAft>
              <a:buSzPct val="100000"/>
            </a:pPr>
            <a:endParaRPr lang="zh-CN" altLang="en-US">
              <a:sym typeface="+mn-lt"/>
            </a:endParaRPr>
          </a:p>
        </p:txBody>
      </p:sp>
      <p:sp>
        <p:nvSpPr>
          <p:cNvPr id="6" name="标题 5"/>
          <p:cNvSpPr>
            <a:spLocks noGrp="1"/>
          </p:cNvSpPr>
          <p:nvPr>
            <p:ph type="ctrTitle"/>
            <p:custDataLst>
              <p:tags r:id="rId2"/>
            </p:custDataLst>
          </p:nvPr>
        </p:nvSpPr>
        <p:spPr/>
        <p:txBody>
          <a:bodyPr/>
          <a:lstStyle/>
          <a:p>
            <a:pPr marL="0" indent="0" algn="l">
              <a:lnSpc>
                <a:spcPct val="100000"/>
              </a:lnSpc>
              <a:spcBef>
                <a:spcPts val="0"/>
              </a:spcBef>
              <a:spcAft>
                <a:spcPts val="0"/>
              </a:spcAft>
              <a:buSzPct val="100000"/>
            </a:pPr>
            <a:r>
              <a:rPr lang="en-US" altLang="zh-CN">
                <a:sym typeface="+mn-lt"/>
              </a:rPr>
              <a:t>G14</a:t>
            </a:r>
            <a:r>
              <a:rPr lang="zh-CN" altLang="en-US">
                <a:sym typeface="+mn-lt"/>
              </a:rPr>
              <a:t>小组项目计划</a:t>
            </a:r>
            <a:endParaRPr lang="zh-CN" altLang="en-US">
              <a:sym typeface="+mn-lt"/>
            </a:endParaRPr>
          </a:p>
        </p:txBody>
      </p:sp>
      <p:sp>
        <p:nvSpPr>
          <p:cNvPr id="8" name="副标题 7"/>
          <p:cNvSpPr>
            <a:spLocks noGrp="1"/>
          </p:cNvSpPr>
          <p:nvPr>
            <p:ph type="subTitle" idx="1"/>
            <p:custDataLst>
              <p:tags r:id="rId3"/>
            </p:custDataLst>
          </p:nvPr>
        </p:nvSpPr>
        <p:spPr/>
        <p:txBody>
          <a:bodyPr>
            <a:normAutofit/>
          </a:bodyPr>
          <a:lstStyle/>
          <a:p>
            <a:r>
              <a:rPr lang="zh-CN" altLang="en-US">
                <a:sym typeface="+mn-lt"/>
              </a:rPr>
              <a:t>汇报人：肖繁</a:t>
            </a:r>
            <a:endParaRPr lang="zh-CN" altLang="en-US" dirty="0"/>
          </a:p>
        </p:txBody>
      </p:sp>
      <p:pic>
        <p:nvPicPr>
          <p:cNvPr id="7" name="图片 6" descr="G14小组logo"/>
          <p:cNvPicPr>
            <a:picLocks noChangeAspect="1"/>
          </p:cNvPicPr>
          <p:nvPr/>
        </p:nvPicPr>
        <p:blipFill>
          <a:blip r:embed="rId4"/>
          <a:stretch>
            <a:fillRect/>
          </a:stretch>
        </p:blipFill>
        <p:spPr>
          <a:xfrm>
            <a:off x="1399540" y="554355"/>
            <a:ext cx="1243330" cy="1680210"/>
          </a:xfrm>
          <a:prstGeom prst="rect">
            <a:avLst/>
          </a:prstGeom>
        </p:spPr>
      </p:pic>
    </p:spTree>
    <p:custDataLst>
      <p:tags r:id="rId5"/>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594723"/>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硬件环境：PC</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软件环境：</a:t>
            </a:r>
            <a:r>
              <a:rPr lang="en-US" altLang="zh-CN" sz="2000" dirty="0">
                <a:solidFill>
                  <a:srgbClr val="000000">
                    <a:lumMod val="75000"/>
                    <a:lumOff val="25000"/>
                  </a:srgbClr>
                </a:solidFill>
                <a:uFillTx/>
                <a:latin typeface="Arial" panose="020B0604020202020204" pitchFamily="34" charset="0"/>
                <a:ea typeface="微软雅黑" panose="020B0503020204020204" charset="-122"/>
                <a:sym typeface="+mn-ea"/>
              </a:rPr>
              <a:t>Dreamweaver CS3</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操作系统：Windows 10</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开发语言：css，html，JavaScript，MySQL数据库</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开发环境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132778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81851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81851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080771" y="420462"/>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项目用户分析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3" name="表格 2"/>
          <p:cNvGraphicFramePr/>
          <p:nvPr/>
        </p:nvGraphicFramePr>
        <p:xfrm>
          <a:off x="1651635" y="1645920"/>
          <a:ext cx="8764270" cy="2277110"/>
        </p:xfrm>
        <a:graphic>
          <a:graphicData uri="http://schemas.openxmlformats.org/drawingml/2006/table">
            <a:tbl>
              <a:tblPr firstRow="1" bandRow="1">
                <a:tableStyleId>{5C22544A-7EE6-4342-B048-85BDC9FD1C3A}</a:tableStyleId>
              </a:tblPr>
              <a:tblGrid>
                <a:gridCol w="1655445"/>
                <a:gridCol w="1421765"/>
                <a:gridCol w="1421765"/>
                <a:gridCol w="1421765"/>
                <a:gridCol w="1421765"/>
                <a:gridCol w="1421765"/>
              </a:tblGrid>
              <a:tr h="372110">
                <a:tc>
                  <a:txBody>
                    <a:bodyPr/>
                    <a:lstStyle/>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b="1">
                          <a:solidFill>
                            <a:schemeClr val="tx1"/>
                          </a:solidFill>
                        </a:rPr>
                        <a:t>20</a:t>
                      </a:r>
                      <a:r>
                        <a:rPr lang="zh-CN" altLang="en-US" b="1">
                          <a:solidFill>
                            <a:schemeClr val="tx1"/>
                          </a:solidFill>
                        </a:rPr>
                        <a:t>岁以下</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21~30</a:t>
                      </a:r>
                      <a:r>
                        <a:rPr lang="zh-CN" altLang="en-US">
                          <a:solidFill>
                            <a:schemeClr val="tx1"/>
                          </a:solidFill>
                        </a:rPr>
                        <a:t>岁</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31~40</a:t>
                      </a:r>
                      <a:r>
                        <a:rPr lang="zh-CN" altLang="en-US">
                          <a:solidFill>
                            <a:schemeClr val="tx1"/>
                          </a:solidFill>
                        </a:rPr>
                        <a:t>岁</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40</a:t>
                      </a:r>
                      <a:r>
                        <a:rPr lang="zh-CN" altLang="en-US">
                          <a:solidFill>
                            <a:schemeClr val="tx1"/>
                          </a:solidFill>
                        </a:rPr>
                        <a:t>岁以上</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zh-CN" altLang="en-US">
                          <a:solidFill>
                            <a:schemeClr val="tx1"/>
                          </a:solidFill>
                        </a:rPr>
                        <a:t>平均值</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非常喜欢动漫</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sz="1800">
                          <a:solidFill>
                            <a:schemeClr val="tx1"/>
                          </a:solidFill>
                          <a:sym typeface="+mn-ea"/>
                        </a:rPr>
                        <a:t>43%</a:t>
                      </a:r>
                      <a:endParaRPr lang="en-US" altLang="zh-CN" sz="1800">
                        <a:solidFill>
                          <a:schemeClr val="tx1"/>
                        </a:solidFill>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一般</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不喜欢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非常不喜欢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4" name="文本框 3"/>
          <p:cNvSpPr txBox="1"/>
          <p:nvPr/>
        </p:nvSpPr>
        <p:spPr>
          <a:xfrm>
            <a:off x="1816735" y="4382135"/>
            <a:ext cx="8479155" cy="1445260"/>
          </a:xfrm>
          <a:prstGeom prst="rect">
            <a:avLst/>
          </a:prstGeom>
          <a:noFill/>
        </p:spPr>
        <p:txBody>
          <a:bodyPr wrap="square" rtlCol="0">
            <a:spAutoFit/>
          </a:bodyPr>
          <a:lstStyle/>
          <a:p>
            <a:pPr algn="l"/>
            <a:r>
              <a:rPr lang="en-US" altLang="zh-CN" sz="2200" spc="150" dirty="0">
                <a:solidFill>
                  <a:srgbClr val="000000">
                    <a:lumMod val="75000"/>
                    <a:lumOff val="25000"/>
                  </a:srgbClr>
                </a:solidFill>
                <a:uFillTx/>
                <a:latin typeface="Arial" panose="020B0604020202020204" pitchFamily="34" charset="0"/>
                <a:ea typeface="微软雅黑" panose="020B0503020204020204" charset="-122"/>
              </a:rPr>
              <a:t>以上是一份动漫作品在不同年龄段之间的受欢迎程度的调查表，由表格我们不难看出动漫作品的受欢迎程度在青少年中是最高，同时我们也可以看到在31～40岁这个年龄段受欢迎的比例也是比较高的。</a:t>
            </a:r>
            <a:endParaRPr lang="en-US" altLang="zh-CN" sz="2200" spc="15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251460" y="932180"/>
            <a:ext cx="11590020" cy="607631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优势（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strength</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市场十分广阔，有着巨大的商机。潜在客户主要集中在在校学生。很多的大学生对于动漫都有一定程度的喜爱。</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2.定位非常准确</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主要是面对社会上的漫友。</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3.盈利模式多样化。二次元文化丰富，有多种盈利方式。</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劣势（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weakness</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缺乏运作经验。由于是刚开始制作项目，所以缺乏非常多的经验以及根本上的技术问题。</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机会（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opportunity</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国家扶持政策。国家出台一系列政策扶持动漫行业，在杭州、广州、深圳等地方举办动漫节。</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2.创业环境成熟。现在的动漫市场逐渐趋向于成熟化，创业环境相对稳定。</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威胁（</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treat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1.新</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效率低。由于</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刚刚组成，在</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各个方面</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运行上效率会比较低，</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管理方面会比较</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落后</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造成</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很多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的麻烦。</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rPr>
              <a:t>2</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rPr>
              <a:t>.</a:t>
            </a:r>
            <a:r>
              <a:rPr lang="zh-CN" altLang="en-US" dirty="0">
                <a:solidFill>
                  <a:srgbClr val="000000">
                    <a:lumMod val="75000"/>
                    <a:lumOff val="25000"/>
                  </a:srgbClr>
                </a:solidFill>
                <a:latin typeface="Arial" panose="020B0604020202020204" pitchFamily="34" charset="0"/>
                <a:ea typeface="微软雅黑" panose="020B0503020204020204" charset="-122"/>
              </a:rPr>
              <a:t>网络上已经有多个</a:t>
            </a:r>
            <a:r>
              <a:rPr lang="en-US" altLang="zh-CN" dirty="0">
                <a:solidFill>
                  <a:srgbClr val="000000">
                    <a:lumMod val="75000"/>
                    <a:lumOff val="25000"/>
                  </a:srgbClr>
                </a:solidFill>
                <a:latin typeface="Arial" panose="020B0604020202020204" pitchFamily="34" charset="0"/>
                <a:ea typeface="微软雅黑" panose="020B0503020204020204" charset="-122"/>
              </a:rPr>
              <a:t>ACG</a:t>
            </a:r>
            <a:r>
              <a:rPr lang="zh-CN" altLang="en-US" dirty="0">
                <a:solidFill>
                  <a:srgbClr val="000000">
                    <a:lumMod val="75000"/>
                    <a:lumOff val="25000"/>
                  </a:srgbClr>
                </a:solidFill>
                <a:latin typeface="Arial" panose="020B0604020202020204" pitchFamily="34" charset="0"/>
                <a:ea typeface="微软雅黑" panose="020B0503020204020204" charset="-122"/>
              </a:rPr>
              <a:t>论坛网站成立，给我们带来压力。</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2"/>
            </p:custDataLst>
          </p:nvPr>
        </p:nvSpPr>
        <p:spPr>
          <a:xfrm>
            <a:off x="251460" y="131445"/>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项目优势与劣势分析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custDataLst>
              <p:tags r:id="rId1"/>
            </p:custDataLst>
          </p:nvPr>
        </p:nvSpPr>
        <p:spPr>
          <a:xfrm>
            <a:off x="251460" y="131445"/>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验收标准</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251460" y="1092835"/>
            <a:ext cx="5920740" cy="369332"/>
          </a:xfrm>
          <a:prstGeom prst="rect">
            <a:avLst/>
          </a:prstGeom>
          <a:noFill/>
        </p:spPr>
        <p:txBody>
          <a:bodyPr wrap="square" rtlCol="0">
            <a:spAutoFit/>
          </a:bodyPr>
          <a:lstStyle/>
          <a:p>
            <a:r>
              <a:rPr lang="zh-CN" altLang="en-US" dirty="0"/>
              <a:t>能够完整地打开并运行整个网页，能实现基础的论坛功能。</a:t>
            </a:r>
            <a:endParaRPr lang="zh-CN" altLang="en-US" dirty="0"/>
          </a:p>
        </p:txBody>
      </p:sp>
      <p:sp>
        <p:nvSpPr>
          <p:cNvPr id="4" name="文本框 3"/>
          <p:cNvSpPr txBox="1"/>
          <p:nvPr>
            <p:custDataLst>
              <p:tags r:id="rId2"/>
            </p:custDataLst>
          </p:nvPr>
        </p:nvSpPr>
        <p:spPr>
          <a:xfrm>
            <a:off x="251460" y="1794510"/>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完成项目最迟期限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5" name="文本框 4"/>
          <p:cNvSpPr txBox="1"/>
          <p:nvPr>
            <p:custDataLst>
              <p:tags r:id="rId3"/>
            </p:custDataLst>
          </p:nvPr>
        </p:nvSpPr>
        <p:spPr>
          <a:xfrm>
            <a:off x="251460" y="3458210"/>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本计划的批准者和批准日期</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nvSpPr>
        <p:spPr>
          <a:xfrm>
            <a:off x="251460" y="2755900"/>
            <a:ext cx="3811905" cy="368300"/>
          </a:xfrm>
          <a:prstGeom prst="rect">
            <a:avLst/>
          </a:prstGeom>
          <a:noFill/>
        </p:spPr>
        <p:txBody>
          <a:bodyPr wrap="square" rtlCol="0">
            <a:spAutoFit/>
          </a:bodyPr>
          <a:lstStyle/>
          <a:p>
            <a:r>
              <a:rPr lang="zh-CN" altLang="en-US"/>
              <a:t>本学期结束（6月18日之前完成）</a:t>
            </a:r>
            <a:endParaRPr lang="zh-CN" altLang="en-US"/>
          </a:p>
        </p:txBody>
      </p:sp>
      <p:sp>
        <p:nvSpPr>
          <p:cNvPr id="7" name="文本框 6"/>
          <p:cNvSpPr txBox="1"/>
          <p:nvPr/>
        </p:nvSpPr>
        <p:spPr>
          <a:xfrm>
            <a:off x="251460" y="4418965"/>
            <a:ext cx="3811905" cy="645160"/>
          </a:xfrm>
          <a:prstGeom prst="rect">
            <a:avLst/>
          </a:prstGeom>
          <a:noFill/>
        </p:spPr>
        <p:txBody>
          <a:bodyPr wrap="square" rtlCol="0">
            <a:spAutoFit/>
          </a:bodyPr>
          <a:lstStyle/>
          <a:p>
            <a:r>
              <a:rPr lang="zh-CN" altLang="en-US"/>
              <a:t>批准者：杨枨老师</a:t>
            </a:r>
            <a:endParaRPr lang="zh-CN" altLang="en-US"/>
          </a:p>
          <a:p>
            <a:r>
              <a:rPr lang="zh-CN" altLang="en-US"/>
              <a:t>批准日期：本学期开始（2月26日）</a:t>
            </a:r>
            <a:endParaRPr lang="zh-CN" altLang="en-US"/>
          </a:p>
        </p:txBody>
      </p:sp>
      <p:sp>
        <p:nvSpPr>
          <p:cNvPr id="21" name="任意多边形: 形状 20"/>
          <p:cNvSpPr/>
          <p:nvPr>
            <p:custDataLst>
              <p:tags r:id="rId4"/>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4942840" y="2679700"/>
            <a:ext cx="5920105" cy="1498600"/>
          </a:xfrm>
        </p:spPr>
        <p:txBody>
          <a:bodyPr>
            <a:normAutofit fontScale="90000"/>
          </a:bodyPr>
          <a:lstStyle/>
          <a:p>
            <a:r>
              <a:rPr lang="zh-CN" altLang="en-US" sz="8000" dirty="0"/>
              <a:t>项目团队组织</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03</a:t>
            </a:r>
            <a:endParaRPr lang="en-US" altLang="zh-CN" sz="6000" b="1" dirty="0"/>
          </a:p>
        </p:txBody>
      </p:sp>
      <p:sp>
        <p:nvSpPr>
          <p:cNvPr id="2" name="文本框 1"/>
          <p:cNvSpPr txBox="1"/>
          <p:nvPr/>
        </p:nvSpPr>
        <p:spPr>
          <a:xfrm>
            <a:off x="5932805" y="4124325"/>
            <a:ext cx="2915285" cy="2676525"/>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组织结构</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技能要求</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人员分工</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rPr>
              <a:t>团队沟通与协作</a:t>
            </a:r>
            <a:endParaRPr lang="zh-CN" altLang="en-US" sz="2400" b="1">
              <a:solidFill>
                <a:schemeClr val="bg1"/>
              </a:solidFill>
            </a:endParaRPr>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组织结构</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矩形 3"/>
          <p:cNvSpPr/>
          <p:nvPr/>
        </p:nvSpPr>
        <p:spPr>
          <a:xfrm>
            <a:off x="5147310" y="23444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郑逸旸（组长）</a:t>
            </a:r>
            <a:endParaRPr lang="zh-CN" altLang="en-US">
              <a:solidFill>
                <a:schemeClr val="tx1"/>
              </a:solidFill>
            </a:endParaRPr>
          </a:p>
        </p:txBody>
      </p:sp>
      <p:sp>
        <p:nvSpPr>
          <p:cNvPr id="5" name="矩形 4"/>
          <p:cNvSpPr/>
          <p:nvPr/>
        </p:nvSpPr>
        <p:spPr>
          <a:xfrm>
            <a:off x="3249930" y="38176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董思诚</a:t>
            </a:r>
            <a:endParaRPr lang="zh-CN" altLang="en-US">
              <a:solidFill>
                <a:schemeClr val="tx1"/>
              </a:solidFill>
            </a:endParaRPr>
          </a:p>
        </p:txBody>
      </p:sp>
      <p:sp>
        <p:nvSpPr>
          <p:cNvPr id="6" name="矩形 5"/>
          <p:cNvSpPr/>
          <p:nvPr/>
        </p:nvSpPr>
        <p:spPr>
          <a:xfrm>
            <a:off x="7044690" y="38176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肖繁</a:t>
            </a:r>
            <a:endParaRPr lang="zh-CN" altLang="en-US">
              <a:solidFill>
                <a:schemeClr val="tx1"/>
              </a:solidFill>
            </a:endParaRPr>
          </a:p>
        </p:txBody>
      </p:sp>
      <p:cxnSp>
        <p:nvCxnSpPr>
          <p:cNvPr id="7" name="肘形连接符 6"/>
          <p:cNvCxnSpPr>
            <a:stCxn id="4" idx="2"/>
            <a:endCxn id="5" idx="0"/>
          </p:cNvCxnSpPr>
          <p:nvPr/>
        </p:nvCxnSpPr>
        <p:spPr>
          <a:xfrm rot="5400000">
            <a:off x="4700588" y="2422208"/>
            <a:ext cx="893445" cy="1897380"/>
          </a:xfrm>
          <a:prstGeom prst="bentConnector3">
            <a:avLst>
              <a:gd name="adj1" fmla="val 50035"/>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rot="5400000" flipV="1">
            <a:off x="6598285" y="2421890"/>
            <a:ext cx="893445" cy="189738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1300784"/>
            <a:ext cx="11940540" cy="4447328"/>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43685" y="935341"/>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66165" y="935341"/>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1300784"/>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为了开发网站，我们小组要学习</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Axure</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 RP 8</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软件，css语言，html语言，</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JavaScript语言，运用</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Mysql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数据库。</a:t>
            </a:r>
            <a:endPar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Axure</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 RP 8</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软件：设计出网站的总体布局，达到大部分人都觉得舒适的效果。利用</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Axure</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 RP 8</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新建空白界面，然后用各种元件，区分出页头，导航栏，内容主题等等分区板块。</a:t>
            </a:r>
            <a:endPar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css</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语言html语言：编写，呈现出文本文档。利用css中各种样式结合html呈现出网页布局，各个分区的内容，同时改变页面的布局和外观。</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JavaScript</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语言：编写在静态网页上添加一些动态效果。通过</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JavaScript</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处理</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html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内容：改变</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html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样式，改变</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html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属性，通过该语言后端连接</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Mysql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数据库，以保证数据流通。</a:t>
            </a:r>
            <a:endParaRPr lang="zh-CN" altLang="en-US"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Mysql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数据库：用于管理论坛用户信息，以及发帖回帖等各种信息。</a:t>
            </a:r>
            <a:endParaRPr lang="zh-CN" altLang="en-US"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675944"/>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技能要求</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latin typeface="Arial" panose="020B0604020202020204" pitchFamily="34" charset="0"/>
                <a:ea typeface="微软雅黑" panose="020B0503020204020204" charset="-122"/>
                <a:sym typeface="+mn-ea"/>
              </a:rPr>
              <a:t>人员分工</a:t>
            </a:r>
            <a:endParaRPr lang="zh-CN" altLang="en-US" sz="3600" b="1" spc="300" dirty="0">
              <a:solidFill>
                <a:srgbClr val="000000">
                  <a:lumMod val="75000"/>
                  <a:lumOff val="25000"/>
                </a:srgbClr>
              </a:solidFill>
              <a:latin typeface="Arial" panose="020B0604020202020204" pitchFamily="34" charset="0"/>
              <a:ea typeface="微软雅黑" panose="020B0503020204020204" charset="-122"/>
            </a:endParaRPr>
          </a:p>
        </p:txBody>
      </p:sp>
      <p:graphicFrame>
        <p:nvGraphicFramePr>
          <p:cNvPr id="5" name="表格 4"/>
          <p:cNvGraphicFramePr/>
          <p:nvPr/>
        </p:nvGraphicFramePr>
        <p:xfrm>
          <a:off x="829310" y="2537460"/>
          <a:ext cx="10532745" cy="2780030"/>
        </p:xfrm>
        <a:graphic>
          <a:graphicData uri="http://schemas.openxmlformats.org/drawingml/2006/table">
            <a:tbl>
              <a:tblPr firstRow="1" bandRow="1">
                <a:tableStyleId>{5C22544A-7EE6-4342-B048-85BDC9FD1C3A}</a:tableStyleId>
              </a:tblPr>
              <a:tblGrid>
                <a:gridCol w="1007745"/>
                <a:gridCol w="2524125"/>
                <a:gridCol w="7000875"/>
              </a:tblGrid>
              <a:tr h="358775">
                <a:tc>
                  <a:txBody>
                    <a:bodyPr/>
                    <a:lstStyle/>
                    <a:p>
                      <a:pPr indent="0">
                        <a:buNone/>
                      </a:pPr>
                      <a:r>
                        <a:rPr lang="en-US" sz="1800" b="0" dirty="0" err="1">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工作描述</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822960">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郑逸旸</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组长，项目管理，前期分析，设计，编码，测试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zh-CN" altLang="en-US" sz="18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项目管理，前期网站外观设计，测试网站可行性，论坛基础功能设计开发</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775335">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董思诚</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组员，分析，编码，测试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zh-CN" altLang="en-US" sz="18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论坛基础功能设计开发，测试网站可行性，用户访谈记录</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822960">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肖繁</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组员，设计，编码，测试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zh-CN" altLang="en-US" sz="18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前期网站外观素材收集，测试网站可行性，论坛基础功能设计开发</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878330" y="2591435"/>
            <a:ext cx="8693785" cy="26295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sz="1800" b="1" dirty="0">
                <a:solidFill>
                  <a:srgbClr val="000000">
                    <a:lumMod val="75000"/>
                    <a:lumOff val="25000"/>
                  </a:srgbClr>
                </a:solidFill>
                <a:uFillTx/>
                <a:latin typeface="Arial" panose="020B0604020202020204" pitchFamily="34" charset="0"/>
                <a:ea typeface="微软雅黑" panose="020B0503020204020204" charset="-122"/>
                <a:sym typeface="+mn-ea"/>
              </a:rPr>
              <a:t>小组沟通模式：</a:t>
            </a: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所有组员参加沟通协作见面会议，每周一次，围绕网站讨论，自行记录内容。每周固定会面日期与地点。</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若在会议外有急事沟通，可在QQ，微信，邮件上细说。</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若是邮件沟通，收件人应是沟通对象，抄送人应是其他剩余组员。</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b="1" dirty="0">
                <a:solidFill>
                  <a:srgbClr val="000000">
                    <a:lumMod val="75000"/>
                    <a:lumOff val="25000"/>
                  </a:srgbClr>
                </a:solidFill>
                <a:uFillTx/>
                <a:latin typeface="Arial" panose="020B0604020202020204" pitchFamily="34" charset="0"/>
                <a:ea typeface="微软雅黑" panose="020B0503020204020204" charset="-122"/>
                <a:sym typeface="+mn-ea"/>
              </a:rPr>
              <a:t>小组协作模式：</a:t>
            </a: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若各个组员出现网站开发上的各种情况，可与其他所有组员进行说明并互相帮忙。</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团队沟通与协作</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4942840" y="2679700"/>
            <a:ext cx="5920105" cy="1498600"/>
          </a:xfrm>
        </p:spPr>
        <p:txBody>
          <a:bodyPr>
            <a:normAutofit fontScale="90000"/>
          </a:bodyPr>
          <a:lstStyle/>
          <a:p>
            <a:r>
              <a:rPr lang="zh-CN" altLang="en-US" sz="8000" dirty="0"/>
              <a:t>实施项目计划</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04</a:t>
            </a:r>
            <a:endParaRPr lang="en-US" altLang="zh-CN" sz="6000" b="1" dirty="0"/>
          </a:p>
        </p:txBody>
      </p:sp>
      <p:sp>
        <p:nvSpPr>
          <p:cNvPr id="2" name="文本框 1"/>
          <p:cNvSpPr txBox="1"/>
          <p:nvPr/>
        </p:nvSpPr>
        <p:spPr>
          <a:xfrm>
            <a:off x="6276975" y="4069715"/>
            <a:ext cx="2446020" cy="2676525"/>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项目开发难点</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项目开发流程</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总体开发进度</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rPr>
              <a:t>甘特图</a:t>
            </a:r>
            <a:endParaRPr lang="zh-CN" altLang="en-US" sz="2400" b="1">
              <a:solidFill>
                <a:schemeClr val="bg1"/>
              </a:solidFill>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2"/>
          <p:cNvSpPr/>
          <p:nvPr>
            <p:custDataLst>
              <p:tags r:id="rId1"/>
            </p:custDataLst>
          </p:nvPr>
        </p:nvSpPr>
        <p:spPr>
          <a:xfrm rot="10800000">
            <a:off x="10927083" y="5593707"/>
            <a:ext cx="1264917" cy="1264293"/>
          </a:xfrm>
          <a:custGeom>
            <a:avLst/>
            <a:gdLst>
              <a:gd name="connsiteX0" fmla="*/ 518887 w 1037771"/>
              <a:gd name="connsiteY0" fmla="*/ 0 h 1037770"/>
              <a:gd name="connsiteX1" fmla="*/ 1037771 w 1037771"/>
              <a:gd name="connsiteY1" fmla="*/ 0 h 1037770"/>
              <a:gd name="connsiteX2" fmla="*/ 1016687 w 1037771"/>
              <a:gd name="connsiteY2" fmla="*/ 209146 h 1037770"/>
              <a:gd name="connsiteX3" fmla="*/ 0 w 1037771"/>
              <a:gd name="connsiteY3" fmla="*/ 1037770 h 1037770"/>
              <a:gd name="connsiteX4" fmla="*/ 0 w 1037771"/>
              <a:gd name="connsiteY4" fmla="*/ 518885 h 1037770"/>
              <a:gd name="connsiteX5" fmla="*/ 1 w 1037771"/>
              <a:gd name="connsiteY5" fmla="*/ 518885 h 1037770"/>
              <a:gd name="connsiteX6" fmla="*/ 508345 w 1037771"/>
              <a:gd name="connsiteY6" fmla="*/ 104573 h 103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71" h="1037770">
                <a:moveTo>
                  <a:pt x="518887" y="0"/>
                </a:moveTo>
                <a:lnTo>
                  <a:pt x="1037771" y="0"/>
                </a:lnTo>
                <a:lnTo>
                  <a:pt x="1016687" y="209146"/>
                </a:lnTo>
                <a:cubicBezTo>
                  <a:pt x="919919" y="682041"/>
                  <a:pt x="501502" y="1037770"/>
                  <a:pt x="0" y="1037770"/>
                </a:cubicBezTo>
                <a:lnTo>
                  <a:pt x="0" y="518885"/>
                </a:lnTo>
                <a:lnTo>
                  <a:pt x="1" y="518885"/>
                </a:lnTo>
                <a:cubicBezTo>
                  <a:pt x="250753" y="518885"/>
                  <a:pt x="459961" y="341020"/>
                  <a:pt x="508345" y="104573"/>
                </a:cubicBezTo>
                <a:close/>
              </a:path>
            </a:pathLst>
          </a:custGeom>
          <a:solidFill>
            <a:srgbClr val="E34D4D">
              <a:lumMod val="20000"/>
              <a:lumOff val="8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5" name="任意多边形: 形状 3"/>
          <p:cNvSpPr/>
          <p:nvPr>
            <p:custDataLst>
              <p:tags r:id="rId2"/>
            </p:custDataLst>
          </p:nvPr>
        </p:nvSpPr>
        <p:spPr>
          <a:xfrm flipH="1">
            <a:off x="0" y="0"/>
            <a:ext cx="3428998" cy="6858000"/>
          </a:xfrm>
          <a:custGeom>
            <a:avLst/>
            <a:gdLst>
              <a:gd name="connsiteX0" fmla="*/ 2813221 w 2813241"/>
              <a:gd name="connsiteY0" fmla="*/ 0 h 5626481"/>
              <a:gd name="connsiteX1" fmla="*/ 2813241 w 2813241"/>
              <a:gd name="connsiteY1" fmla="*/ 0 h 5626481"/>
              <a:gd name="connsiteX2" fmla="*/ 2813241 w 2813241"/>
              <a:gd name="connsiteY2" fmla="*/ 1406620 h 5626481"/>
              <a:gd name="connsiteX3" fmla="*/ 2813240 w 2813241"/>
              <a:gd name="connsiteY3" fmla="*/ 1406620 h 5626481"/>
              <a:gd name="connsiteX4" fmla="*/ 1406620 w 2813241"/>
              <a:gd name="connsiteY4" fmla="*/ 2813240 h 5626481"/>
              <a:gd name="connsiteX5" fmla="*/ 2813240 w 2813241"/>
              <a:gd name="connsiteY5" fmla="*/ 4219860 h 5626481"/>
              <a:gd name="connsiteX6" fmla="*/ 2813241 w 2813241"/>
              <a:gd name="connsiteY6" fmla="*/ 4219860 h 5626481"/>
              <a:gd name="connsiteX7" fmla="*/ 2813241 w 2813241"/>
              <a:gd name="connsiteY7" fmla="*/ 5626481 h 5626481"/>
              <a:gd name="connsiteX8" fmla="*/ 0 w 2813241"/>
              <a:gd name="connsiteY8" fmla="*/ 2813240 h 5626481"/>
              <a:gd name="connsiteX9" fmla="*/ 2525603 w 2813241"/>
              <a:gd name="connsiteY9" fmla="*/ 14524 h 562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3241" h="5626481">
                <a:moveTo>
                  <a:pt x="2813221" y="0"/>
                </a:moveTo>
                <a:lnTo>
                  <a:pt x="2813241" y="0"/>
                </a:lnTo>
                <a:lnTo>
                  <a:pt x="2813241" y="1406620"/>
                </a:lnTo>
                <a:lnTo>
                  <a:pt x="2813240" y="1406620"/>
                </a:lnTo>
                <a:cubicBezTo>
                  <a:pt x="2036385" y="1406620"/>
                  <a:pt x="1406620" y="2036385"/>
                  <a:pt x="1406620" y="2813240"/>
                </a:cubicBezTo>
                <a:cubicBezTo>
                  <a:pt x="1406620" y="3590095"/>
                  <a:pt x="2036385" y="4219860"/>
                  <a:pt x="2813240" y="4219860"/>
                </a:cubicBezTo>
                <a:lnTo>
                  <a:pt x="2813241" y="4219860"/>
                </a:lnTo>
                <a:lnTo>
                  <a:pt x="2813241" y="5626481"/>
                </a:lnTo>
                <a:cubicBezTo>
                  <a:pt x="1259531" y="5626481"/>
                  <a:pt x="0" y="4366950"/>
                  <a:pt x="0" y="2813240"/>
                </a:cubicBezTo>
                <a:cubicBezTo>
                  <a:pt x="0" y="1356637"/>
                  <a:pt x="1107010" y="158590"/>
                  <a:pt x="2525603" y="14524"/>
                </a:cubicBezTo>
                <a:close/>
              </a:path>
            </a:pathLst>
          </a:custGeom>
          <a:solidFill>
            <a:srgbClr val="E34D4D">
              <a:lumMod val="60000"/>
              <a:lumOff val="40000"/>
              <a:alpha val="4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cxnSp>
        <p:nvCxnSpPr>
          <p:cNvPr id="7" name="直接连接符 6"/>
          <p:cNvCxnSpPr/>
          <p:nvPr>
            <p:custDataLst>
              <p:tags r:id="rId3"/>
            </p:custDataLst>
          </p:nvPr>
        </p:nvCxnSpPr>
        <p:spPr>
          <a:xfrm>
            <a:off x="5215435" y="2110740"/>
            <a:ext cx="0" cy="2705100"/>
          </a:xfrm>
          <a:prstGeom prst="line">
            <a:avLst/>
          </a:prstGeom>
          <a:ln w="1270">
            <a:solidFill>
              <a:srgbClr val="FFFFFF">
                <a:lumMod val="85000"/>
              </a:srgbClr>
            </a:solidFill>
            <a:prstDash val="dash"/>
          </a:ln>
        </p:spPr>
        <p:style>
          <a:lnRef idx="1">
            <a:srgbClr val="1E6BC5"/>
          </a:lnRef>
          <a:fillRef idx="0">
            <a:srgbClr val="1E6BC5"/>
          </a:fillRef>
          <a:effectRef idx="0">
            <a:srgbClr val="1E6BC5"/>
          </a:effectRef>
          <a:fontRef idx="minor">
            <a:srgbClr val="000000"/>
          </a:fontRef>
        </p:style>
      </p:cxnSp>
      <p:sp>
        <p:nvSpPr>
          <p:cNvPr id="8" name="任意多边形: 形状 7"/>
          <p:cNvSpPr>
            <a:spLocks noChangeAspect="1"/>
          </p:cNvSpPr>
          <p:nvPr>
            <p:custDataLst>
              <p:tags r:id="rId4"/>
            </p:custDataLst>
          </p:nvPr>
        </p:nvSpPr>
        <p:spPr>
          <a:xfrm>
            <a:off x="3886835" y="433641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34D4D">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9" name="任意多边形: 形状 8"/>
          <p:cNvSpPr>
            <a:spLocks noChangeAspect="1"/>
          </p:cNvSpPr>
          <p:nvPr>
            <p:custDataLst>
              <p:tags r:id="rId5"/>
            </p:custDataLst>
          </p:nvPr>
        </p:nvSpPr>
        <p:spPr>
          <a:xfrm>
            <a:off x="4295775" y="433641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34D4D">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1" name="任意多边形: 形状 10"/>
          <p:cNvSpPr>
            <a:spLocks noChangeAspect="1"/>
          </p:cNvSpPr>
          <p:nvPr>
            <p:custDataLst>
              <p:tags r:id="rId6"/>
            </p:custDataLst>
          </p:nvPr>
        </p:nvSpPr>
        <p:spPr>
          <a:xfrm>
            <a:off x="2084705"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2" name="任意多边形: 形状 11"/>
          <p:cNvSpPr>
            <a:spLocks noChangeAspect="1"/>
          </p:cNvSpPr>
          <p:nvPr>
            <p:custDataLst>
              <p:tags r:id="rId7"/>
            </p:custDataLst>
          </p:nvPr>
        </p:nvSpPr>
        <p:spPr>
          <a:xfrm>
            <a:off x="2493010"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0" name="文本框 9"/>
          <p:cNvSpPr txBox="1"/>
          <p:nvPr>
            <p:custDataLst>
              <p:tags r:id="rId8"/>
            </p:custDataLst>
          </p:nvPr>
        </p:nvSpPr>
        <p:spPr>
          <a:xfrm>
            <a:off x="5769238" y="1888180"/>
            <a:ext cx="2851150"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引言</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项目概述</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项目团队组织</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实施项目计划</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软件测试</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附录</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16" name="文本框 15"/>
          <p:cNvSpPr txBox="1"/>
          <p:nvPr>
            <p:custDataLst>
              <p:tags r:id="rId9"/>
            </p:custDataLst>
          </p:nvPr>
        </p:nvSpPr>
        <p:spPr>
          <a:xfrm>
            <a:off x="2064841" y="2807406"/>
            <a:ext cx="3632200" cy="1173480"/>
          </a:xfrm>
          <a:prstGeom prst="rect">
            <a:avLst/>
          </a:prstGeom>
          <a:noFill/>
        </p:spPr>
        <p:txBody>
          <a:bodyPr wrap="square" lIns="101600" tIns="38100" rIns="63500" bIns="38100" rtlCol="0" anchor="b" anchorCtr="0">
            <a:noAutofit/>
          </a:bodyPr>
          <a:lstStyle/>
          <a:p>
            <a:pPr marL="0" indent="0" algn="l" fontAlgn="auto">
              <a:lnSpc>
                <a:spcPct val="100000"/>
              </a:lnSpc>
              <a:spcBef>
                <a:spcPts val="0"/>
              </a:spcBef>
              <a:spcAft>
                <a:spcPts val="0"/>
              </a:spcAft>
              <a:buSzPct val="100000"/>
            </a:pPr>
            <a:r>
              <a:rPr lang="zh-CN" altLang="en-US" sz="3600" b="1" spc="300">
                <a:solidFill>
                  <a:srgbClr val="000000">
                    <a:lumMod val="75000"/>
                    <a:lumOff val="25000"/>
                  </a:srgbClr>
                </a:solidFill>
                <a:latin typeface="Arial" panose="020B0604020202020204" pitchFamily="34" charset="0"/>
                <a:ea typeface="微软雅黑" panose="020B0503020204020204" charset="-122"/>
              </a:rPr>
              <a:t>目录</a:t>
            </a:r>
            <a:endParaRPr lang="zh-CN" altLang="en-US" sz="3600" b="1" spc="300">
              <a:solidFill>
                <a:srgbClr val="000000">
                  <a:lumMod val="75000"/>
                  <a:lumOff val="25000"/>
                </a:srgbClr>
              </a:solidFill>
              <a:latin typeface="Arial" panose="020B0604020202020204" pitchFamily="34" charset="0"/>
              <a:ea typeface="微软雅黑" panose="020B0503020204020204" charset="-122"/>
            </a:endParaRPr>
          </a:p>
        </p:txBody>
      </p:sp>
    </p:spTree>
    <p:custDataLst>
      <p:tags r:id="rId10"/>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059940"/>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878330" y="2528570"/>
            <a:ext cx="8185150" cy="24898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r>
              <a:rPr lang="en-US" altLang="zh-CN" sz="2000" dirty="0"/>
              <a:t>1.</a:t>
            </a:r>
            <a:r>
              <a:rPr lang="zh-CN" altLang="en-US" sz="2000" dirty="0"/>
              <a:t>首次选择制作网页开发，并且从底层开发论坛网站，项目工程量会比拟定预期的要大，对于规模的估算不精确，可能会导致项目延期交付。</a:t>
            </a:r>
            <a:endParaRPr lang="zh-CN" altLang="en-US" sz="2000" dirty="0"/>
          </a:p>
          <a:p>
            <a:r>
              <a:rPr lang="en-US" altLang="zh-CN" sz="2000" dirty="0"/>
              <a:t>2.</a:t>
            </a:r>
            <a:r>
              <a:rPr lang="zh-CN" altLang="en-US" sz="2000" dirty="0"/>
              <a:t>测试时产生未知错误，导致工期间歇暂停。</a:t>
            </a:r>
            <a:endParaRPr lang="zh-CN" altLang="en-US" sz="2000" dirty="0"/>
          </a:p>
          <a:p>
            <a:r>
              <a:rPr lang="en-US" altLang="zh-CN" sz="2000" dirty="0"/>
              <a:t>3.</a:t>
            </a:r>
            <a:r>
              <a:rPr lang="zh-CN" altLang="en-US" sz="2000" dirty="0"/>
              <a:t>首次开发常见论坛网站功能，经验不足，费用大量时间。</a:t>
            </a:r>
            <a:endParaRPr lang="zh-CN" altLang="en-US" sz="2000" dirty="0"/>
          </a:p>
          <a:p>
            <a:r>
              <a:rPr lang="en-US" altLang="zh-CN" sz="2000" dirty="0"/>
              <a:t>4.</a:t>
            </a:r>
            <a:r>
              <a:rPr lang="zh-CN" altLang="en-US" sz="2000" dirty="0"/>
              <a:t>小组人员的不专注，不听指挥等等</a:t>
            </a:r>
            <a:endParaRPr lang="zh-CN" altLang="en-US" sz="2000" dirty="0"/>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zh-CN" sz="3600" b="1" dirty="0"/>
              <a:t>项目开发难点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r>
              <a:rPr lang="zh-CN" altLang="zh-CN" sz="3600" b="1" dirty="0"/>
              <a:t>项目开发流程</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2" name="表格 1"/>
          <p:cNvGraphicFramePr/>
          <p:nvPr/>
        </p:nvGraphicFramePr>
        <p:xfrm>
          <a:off x="2125980" y="2344420"/>
          <a:ext cx="8531860" cy="315468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lstStyle/>
                    <a:p>
                      <a:pPr algn="just">
                        <a:spcAft>
                          <a:spcPts val="0"/>
                        </a:spcAft>
                      </a:pPr>
                      <a:r>
                        <a:rPr lang="zh-CN" sz="1600" kern="100" dirty="0">
                          <a:solidFill>
                            <a:schemeClr val="tx1"/>
                          </a:solidFill>
                          <a:effectLst/>
                        </a:rPr>
                        <a:t>负责人</a:t>
                      </a:r>
                      <a:endParaRPr lang="zh-CN" sz="1600" kern="100" dirty="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solidFill>
                            <a:schemeClr val="tx1"/>
                          </a:solidFill>
                          <a:effectLst/>
                        </a:rPr>
                        <a:t>完成工作</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solidFill>
                            <a:schemeClr val="tx1"/>
                          </a:solidFill>
                          <a:effectLst/>
                        </a:rPr>
                        <a:t>应提交成果</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solidFill>
                            <a:schemeClr val="tx1"/>
                          </a:solidFill>
                          <a:effectLst/>
                        </a:rPr>
                        <a:t>检查点</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郑逸旸</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项目范围规划</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项目开发计划书</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项目计划书完成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dirty="0">
                          <a:effectLst/>
                        </a:rPr>
                        <a:t>全体小组成员</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分析网页需求</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网页需求规格说明书</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网页需求规格说明书完成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dirty="0">
                          <a:effectLst/>
                        </a:rPr>
                        <a:t>郑逸旸、肖繁</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设计</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网页设计文档</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网页设计文档完成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开发</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网页初步成品</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网页初步成品完成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测试</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测试文档</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测试文档完成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郑逸旸</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试生产</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网页最终成品</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网页最终成品完成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实施工作结束后</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维护小组</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小组建立完成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302260" y="996739"/>
            <a:ext cx="11689715" cy="5759661"/>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209171" y="37204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726889" y="35754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058123" y="244144"/>
            <a:ext cx="3632200" cy="624840"/>
          </a:xfrm>
          <a:prstGeom prst="rect">
            <a:avLst/>
          </a:prstGeom>
          <a:noFill/>
        </p:spPr>
        <p:txBody>
          <a:bodyPr wrap="none" lIns="101600" tIns="38100" rIns="63500" bIns="38100" rtlCol="0">
            <a:noAutofit/>
          </a:bodyPr>
          <a:lstStyle/>
          <a:p>
            <a:r>
              <a:rPr lang="zh-CN" altLang="zh-CN" sz="3600" b="1" dirty="0"/>
              <a:t>总体开发进度计划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8" name="矩形 5"/>
          <p:cNvSpPr>
            <a:spLocks noChangeArrowheads="1"/>
          </p:cNvSpPr>
          <p:nvPr/>
        </p:nvSpPr>
        <p:spPr bwMode="auto">
          <a:xfrm>
            <a:off x="1782445" y="1545113"/>
            <a:ext cx="1803526" cy="312737"/>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项目范围规划</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39" name="矩形 6"/>
          <p:cNvSpPr>
            <a:spLocks noChangeArrowheads="1"/>
          </p:cNvSpPr>
          <p:nvPr/>
        </p:nvSpPr>
        <p:spPr bwMode="auto">
          <a:xfrm>
            <a:off x="1767522" y="2312828"/>
            <a:ext cx="1833371" cy="3048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分析网页需求</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40" name="矩形 8"/>
          <p:cNvSpPr>
            <a:spLocks noChangeArrowheads="1"/>
          </p:cNvSpPr>
          <p:nvPr/>
        </p:nvSpPr>
        <p:spPr bwMode="auto">
          <a:xfrm>
            <a:off x="1767522" y="3152221"/>
            <a:ext cx="1842713"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设计</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41" name="矩形 10"/>
          <p:cNvSpPr>
            <a:spLocks noChangeArrowheads="1"/>
          </p:cNvSpPr>
          <p:nvPr/>
        </p:nvSpPr>
        <p:spPr bwMode="auto">
          <a:xfrm>
            <a:off x="1782446" y="3876569"/>
            <a:ext cx="1827790" cy="296863"/>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开发</a:t>
            </a:r>
            <a:endParaRPr kumimoji="0" lang="zh-CN" altLang="zh-CN" sz="1600" b="1" i="0" u="none" strike="noStrike" cap="none" normalizeH="0" baseline="0" smtClean="0">
              <a:ln>
                <a:noFill/>
              </a:ln>
              <a:solidFill>
                <a:schemeClr val="tx1"/>
              </a:solidFill>
              <a:effectLst/>
              <a:latin typeface="Arial" panose="020B0604020202020204" pitchFamily="34" charset="0"/>
            </a:endParaRPr>
          </a:p>
        </p:txBody>
      </p:sp>
      <p:sp>
        <p:nvSpPr>
          <p:cNvPr id="44" name="矩形 43"/>
          <p:cNvSpPr/>
          <p:nvPr/>
        </p:nvSpPr>
        <p:spPr>
          <a:xfrm>
            <a:off x="1782444" y="5517948"/>
            <a:ext cx="1803526" cy="28956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600" b="1" kern="100">
                <a:solidFill>
                  <a:srgbClr val="000000"/>
                </a:solidFill>
                <a:effectLst/>
                <a:ea typeface="宋体" panose="02010600030101010101" pitchFamily="2" charset="-122"/>
                <a:cs typeface="Arial" panose="020B0604020202020204" pitchFamily="34" charset="0"/>
              </a:rPr>
              <a:t>试生产</a:t>
            </a:r>
            <a:r>
              <a:rPr lang="en-US" sz="1600" b="1" kern="100">
                <a:solidFill>
                  <a:srgbClr val="000000"/>
                </a:solidFill>
                <a:effectLst/>
                <a:ea typeface="宋体" panose="02010600030101010101" pitchFamily="2" charset="-122"/>
                <a:cs typeface="Arial" panose="020B0604020202020204" pitchFamily="34" charset="0"/>
              </a:rPr>
              <a:t> </a:t>
            </a:r>
            <a:endParaRPr lang="zh-CN" sz="1600" b="1" kern="100">
              <a:solidFill>
                <a:srgbClr val="000000"/>
              </a:solidFill>
              <a:effectLst/>
              <a:ea typeface="宋体" panose="02010600030101010101" pitchFamily="2" charset="-122"/>
              <a:cs typeface="Arial" panose="020B0604020202020204" pitchFamily="34" charset="0"/>
            </a:endParaRPr>
          </a:p>
        </p:txBody>
      </p:sp>
      <p:sp>
        <p:nvSpPr>
          <p:cNvPr id="42" name="矩形 17"/>
          <p:cNvSpPr>
            <a:spLocks noChangeArrowheads="1"/>
          </p:cNvSpPr>
          <p:nvPr/>
        </p:nvSpPr>
        <p:spPr bwMode="auto">
          <a:xfrm>
            <a:off x="1782446" y="4701156"/>
            <a:ext cx="1818448"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测试</a:t>
            </a:r>
            <a:endParaRPr kumimoji="0" lang="zh-CN" altLang="zh-CN" sz="1600" b="1" i="0" u="none" strike="noStrike" cap="none" normalizeH="0" baseline="0" smtClean="0">
              <a:ln>
                <a:noFill/>
              </a:ln>
              <a:solidFill>
                <a:schemeClr val="tx1"/>
              </a:solidFill>
              <a:effectLst/>
              <a:latin typeface="Arial" panose="020B0604020202020204" pitchFamily="34" charset="0"/>
            </a:endParaRPr>
          </a:p>
        </p:txBody>
      </p:sp>
      <p:sp>
        <p:nvSpPr>
          <p:cNvPr id="43" name="矩形 19"/>
          <p:cNvSpPr>
            <a:spLocks noChangeArrowheads="1"/>
          </p:cNvSpPr>
          <p:nvPr/>
        </p:nvSpPr>
        <p:spPr bwMode="auto">
          <a:xfrm>
            <a:off x="1771627" y="6264203"/>
            <a:ext cx="1803526"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实施工作结束后的回顾</a:t>
            </a:r>
            <a:endParaRPr kumimoji="0" lang="zh-CN" altLang="zh-CN" sz="1200" b="1" i="0" u="none" strike="noStrike" cap="none" normalizeH="0" baseline="0" dirty="0" smtClean="0">
              <a:ln>
                <a:noFill/>
              </a:ln>
              <a:solidFill>
                <a:schemeClr val="tx1"/>
              </a:solidFill>
              <a:effectLst/>
              <a:latin typeface="Arial" panose="020B0604020202020204" pitchFamily="34" charset="0"/>
            </a:endParaRPr>
          </a:p>
        </p:txBody>
      </p:sp>
      <p:cxnSp>
        <p:nvCxnSpPr>
          <p:cNvPr id="47" name="直接连接符 46"/>
          <p:cNvCxnSpPr/>
          <p:nvPr/>
        </p:nvCxnSpPr>
        <p:spPr>
          <a:xfrm>
            <a:off x="2693035" y="1861185"/>
            <a:ext cx="0" cy="47117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p:cNvCxnSpPr>
            <a:stCxn id="39" idx="2"/>
            <a:endCxn id="40" idx="0"/>
          </p:cNvCxnSpPr>
          <p:nvPr/>
        </p:nvCxnSpPr>
        <p:spPr>
          <a:xfrm>
            <a:off x="2684145" y="2617470"/>
            <a:ext cx="4445" cy="53467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a:stCxn id="40" idx="2"/>
          </p:cNvCxnSpPr>
          <p:nvPr/>
        </p:nvCxnSpPr>
        <p:spPr>
          <a:xfrm>
            <a:off x="2688590" y="3441065"/>
            <a:ext cx="4445" cy="435610"/>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p:cNvCxnSpPr>
            <a:stCxn id="41" idx="2"/>
            <a:endCxn id="42" idx="0"/>
          </p:cNvCxnSpPr>
          <p:nvPr/>
        </p:nvCxnSpPr>
        <p:spPr>
          <a:xfrm flipH="1">
            <a:off x="2691765" y="4173855"/>
            <a:ext cx="4445" cy="527050"/>
          </a:xfrm>
          <a:prstGeom prst="line">
            <a:avLst/>
          </a:prstGeom>
        </p:spPr>
        <p:style>
          <a:lnRef idx="1">
            <a:schemeClr val="dk1"/>
          </a:lnRef>
          <a:fillRef idx="0">
            <a:schemeClr val="dk1"/>
          </a:fillRef>
          <a:effectRef idx="0">
            <a:schemeClr val="dk1"/>
          </a:effectRef>
          <a:fontRef idx="minor">
            <a:schemeClr val="tx1"/>
          </a:fontRef>
        </p:style>
      </p:cxnSp>
      <p:sp>
        <p:nvSpPr>
          <p:cNvPr id="45" name="矩形 69"/>
          <p:cNvSpPr>
            <a:spLocks noChangeArrowheads="1"/>
          </p:cNvSpPr>
          <p:nvPr/>
        </p:nvSpPr>
        <p:spPr bwMode="auto">
          <a:xfrm>
            <a:off x="4631316" y="5339317"/>
            <a:ext cx="4272121" cy="525462"/>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确定测试人群，给予使用，并获得用户反馈，以进行评估测试</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cxnSp>
        <p:nvCxnSpPr>
          <p:cNvPr id="52" name="直接连接符 51"/>
          <p:cNvCxnSpPr/>
          <p:nvPr/>
        </p:nvCxnSpPr>
        <p:spPr>
          <a:xfrm flipV="1">
            <a:off x="3592455" y="1756092"/>
            <a:ext cx="1021080" cy="7620"/>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p:cNvCxnSpPr>
            <a:stCxn id="39" idx="3"/>
          </p:cNvCxnSpPr>
          <p:nvPr/>
        </p:nvCxnSpPr>
        <p:spPr>
          <a:xfrm flipV="1">
            <a:off x="3600893" y="2440130"/>
            <a:ext cx="1030422" cy="25098"/>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3610235" y="3311863"/>
            <a:ext cx="1021080" cy="0"/>
          </a:xfrm>
          <a:prstGeom prst="line">
            <a:avLst/>
          </a:prstGeom>
        </p:spPr>
        <p:style>
          <a:lnRef idx="1">
            <a:schemeClr val="dk1"/>
          </a:lnRef>
          <a:fillRef idx="0">
            <a:schemeClr val="dk1"/>
          </a:fillRef>
          <a:effectRef idx="0">
            <a:schemeClr val="dk1"/>
          </a:effectRef>
          <a:fontRef idx="minor">
            <a:schemeClr val="tx1"/>
          </a:fontRef>
        </p:style>
      </p:cxnSp>
      <p:cxnSp>
        <p:nvCxnSpPr>
          <p:cNvPr id="55" name="直接连接符 54"/>
          <p:cNvCxnSpPr>
            <a:stCxn id="41" idx="3"/>
            <a:endCxn id="61" idx="1"/>
          </p:cNvCxnSpPr>
          <p:nvPr/>
        </p:nvCxnSpPr>
        <p:spPr>
          <a:xfrm>
            <a:off x="3609975" y="4025265"/>
            <a:ext cx="1021080" cy="22860"/>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p:cNvCxnSpPr>
            <a:stCxn id="42" idx="2"/>
            <a:endCxn id="44" idx="0"/>
          </p:cNvCxnSpPr>
          <p:nvPr/>
        </p:nvCxnSpPr>
        <p:spPr>
          <a:xfrm flipH="1">
            <a:off x="2684145" y="4989830"/>
            <a:ext cx="7620" cy="528320"/>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p:cNvCxnSpPr>
            <a:stCxn id="42" idx="3"/>
            <a:endCxn id="62" idx="1"/>
          </p:cNvCxnSpPr>
          <p:nvPr/>
        </p:nvCxnSpPr>
        <p:spPr>
          <a:xfrm flipV="1">
            <a:off x="3601085" y="4827905"/>
            <a:ext cx="1029970" cy="17780"/>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p:cNvCxnSpPr>
            <a:stCxn id="44" idx="3"/>
          </p:cNvCxnSpPr>
          <p:nvPr/>
        </p:nvCxnSpPr>
        <p:spPr>
          <a:xfrm flipV="1">
            <a:off x="3585970" y="5654984"/>
            <a:ext cx="1019773" cy="7744"/>
          </a:xfrm>
          <a:prstGeom prst="line">
            <a:avLst/>
          </a:prstGeom>
        </p:spPr>
        <p:style>
          <a:lnRef idx="1">
            <a:schemeClr val="dk1"/>
          </a:lnRef>
          <a:fillRef idx="0">
            <a:schemeClr val="dk1"/>
          </a:fillRef>
          <a:effectRef idx="0">
            <a:schemeClr val="dk1"/>
          </a:effectRef>
          <a:fontRef idx="minor">
            <a:schemeClr val="tx1"/>
          </a:fontRef>
        </p:style>
      </p:cxnSp>
      <p:cxnSp>
        <p:nvCxnSpPr>
          <p:cNvPr id="59" name="直接连接符 58"/>
          <p:cNvCxnSpPr>
            <a:stCxn id="44" idx="2"/>
            <a:endCxn id="43" idx="0"/>
          </p:cNvCxnSpPr>
          <p:nvPr/>
        </p:nvCxnSpPr>
        <p:spPr>
          <a:xfrm flipH="1">
            <a:off x="2673350" y="5807710"/>
            <a:ext cx="10795" cy="456565"/>
          </a:xfrm>
          <a:prstGeom prst="line">
            <a:avLst/>
          </a:prstGeom>
        </p:spPr>
        <p:style>
          <a:lnRef idx="1">
            <a:schemeClr val="dk1"/>
          </a:lnRef>
          <a:fillRef idx="0">
            <a:schemeClr val="dk1"/>
          </a:fillRef>
          <a:effectRef idx="0">
            <a:schemeClr val="dk1"/>
          </a:effectRef>
          <a:fontRef idx="minor">
            <a:schemeClr val="tx1"/>
          </a:fontRef>
        </p:style>
      </p:cxnSp>
      <p:sp>
        <p:nvSpPr>
          <p:cNvPr id="46" name="矩形 64"/>
          <p:cNvSpPr>
            <a:spLocks noChangeArrowheads="1"/>
          </p:cNvSpPr>
          <p:nvPr/>
        </p:nvSpPr>
        <p:spPr bwMode="auto">
          <a:xfrm>
            <a:off x="4631315" y="1561352"/>
            <a:ext cx="4269161" cy="35877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确定项目的范围、所用的资源，以及人员</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51" name="矩形 65"/>
          <p:cNvSpPr>
            <a:spLocks noChangeArrowheads="1"/>
          </p:cNvSpPr>
          <p:nvPr/>
        </p:nvSpPr>
        <p:spPr bwMode="auto">
          <a:xfrm>
            <a:off x="4631316" y="2213609"/>
            <a:ext cx="4269161" cy="503238"/>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分析网页的需求，起草网页规范，并由小组一起探讨规范，最后整合制定项目规划表</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0" name="矩形 66"/>
          <p:cNvSpPr>
            <a:spLocks noChangeArrowheads="1"/>
          </p:cNvSpPr>
          <p:nvPr/>
        </p:nvSpPr>
        <p:spPr bwMode="auto">
          <a:xfrm>
            <a:off x="4631316" y="3079294"/>
            <a:ext cx="4269162" cy="465138"/>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审阅产品计划分析，制定设计规范，绘制所需的界面，最后反馈修改界面，完成设计</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1" name="矩形 67"/>
          <p:cNvSpPr>
            <a:spLocks noChangeArrowheads="1"/>
          </p:cNvSpPr>
          <p:nvPr/>
        </p:nvSpPr>
        <p:spPr bwMode="auto">
          <a:xfrm>
            <a:off x="4631055" y="3819525"/>
            <a:ext cx="4385945" cy="4572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学习所需的语言，规范界面要求，分配任务给组员，编写代码，进行初步的测试，完成开发</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2" name="矩形 68"/>
          <p:cNvSpPr>
            <a:spLocks noChangeArrowheads="1"/>
          </p:cNvSpPr>
          <p:nvPr/>
        </p:nvSpPr>
        <p:spPr bwMode="auto">
          <a:xfrm>
            <a:off x="4631316" y="4599286"/>
            <a:ext cx="4281544" cy="4572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根据计划分步测试，单元性质分步测试以及总体测试</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3" name="矩形 70"/>
          <p:cNvSpPr>
            <a:spLocks noChangeArrowheads="1"/>
          </p:cNvSpPr>
          <p:nvPr/>
        </p:nvSpPr>
        <p:spPr bwMode="auto">
          <a:xfrm>
            <a:off x="4631316" y="6166902"/>
            <a:ext cx="4272121" cy="5334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将经验教训记录存档，分发给小组成员文档信息，并建立维护小组进行更新工作</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2048" name="Rectangle 7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50" name="Rectangle 89"/>
          <p:cNvSpPr>
            <a:spLocks noChangeArrowheads="1"/>
          </p:cNvSpPr>
          <p:nvPr/>
        </p:nvSpPr>
        <p:spPr bwMode="auto">
          <a:xfrm>
            <a:off x="0" y="701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82" name="直接连接符 81"/>
          <p:cNvCxnSpPr/>
          <p:nvPr/>
        </p:nvCxnSpPr>
        <p:spPr>
          <a:xfrm flipV="1">
            <a:off x="3585970" y="6433602"/>
            <a:ext cx="1019773" cy="7744"/>
          </a:xfrm>
          <a:prstGeom prst="line">
            <a:avLst/>
          </a:prstGeom>
        </p:spPr>
        <p:style>
          <a:lnRef idx="1">
            <a:schemeClr val="dk1"/>
          </a:lnRef>
          <a:fillRef idx="0">
            <a:schemeClr val="dk1"/>
          </a:fillRef>
          <a:effectRef idx="0">
            <a:schemeClr val="dk1"/>
          </a:effectRef>
          <a:fontRef idx="minor">
            <a:schemeClr val="tx1"/>
          </a:fontRef>
        </p:style>
      </p:cxnSp>
    </p:spTree>
    <p:custDataLst>
      <p:tags r:id="rId6"/>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pic>
        <p:nvPicPr>
          <p:cNvPr id="3" name="PA-图片 21" descr="字体感觉1"/>
          <p:cNvPicPr>
            <a:picLocks noChangeAspect="1"/>
          </p:cNvPicPr>
          <p:nvPr>
            <p:custDataLst>
              <p:tags r:id="rId2"/>
            </p:custDataLst>
          </p:nvPr>
        </p:nvPicPr>
        <p:blipFill>
          <a:blip r:embed="rId3"/>
          <a:srcRect l="3594" r="206"/>
          <a:stretch>
            <a:fillRect/>
          </a:stretch>
        </p:blipFill>
        <p:spPr>
          <a:xfrm>
            <a:off x="144780" y="317500"/>
            <a:ext cx="10528935" cy="6223000"/>
          </a:xfrm>
          <a:prstGeom prst="rect">
            <a:avLst/>
          </a:prstGeom>
        </p:spPr>
      </p:pic>
      <p:pic>
        <p:nvPicPr>
          <p:cNvPr id="4" name="PA-图片 24" descr="几何图形"/>
          <p:cNvPicPr>
            <a:picLocks noChangeAspect="1"/>
          </p:cNvPicPr>
          <p:nvPr>
            <p:custDataLst>
              <p:tags r:id="rId4"/>
            </p:custDataLst>
          </p:nvPr>
        </p:nvPicPr>
        <p:blipFill>
          <a:blip r:embed="rId5"/>
          <a:srcRect l="11852" r="16491"/>
          <a:stretch>
            <a:fillRect/>
          </a:stretch>
        </p:blipFill>
        <p:spPr>
          <a:xfrm>
            <a:off x="81280" y="317500"/>
            <a:ext cx="10592435" cy="6223000"/>
          </a:xfrm>
          <a:prstGeom prst="rect">
            <a:avLst/>
          </a:prstGeom>
        </p:spPr>
      </p:pic>
      <p:pic>
        <p:nvPicPr>
          <p:cNvPr id="5" name="PA-图片 25" descr="剪纸"/>
          <p:cNvPicPr>
            <a:picLocks noChangeAspect="1"/>
          </p:cNvPicPr>
          <p:nvPr>
            <p:custDataLst>
              <p:tags r:id="rId6"/>
            </p:custDataLst>
          </p:nvPr>
        </p:nvPicPr>
        <p:blipFill>
          <a:blip r:embed="rId7"/>
          <a:srcRect l="2640" r="3131"/>
          <a:stretch>
            <a:fillRect/>
          </a:stretch>
        </p:blipFill>
        <p:spPr>
          <a:xfrm>
            <a:off x="315595" y="317500"/>
            <a:ext cx="10358120" cy="6223000"/>
          </a:xfrm>
          <a:prstGeom prst="rect">
            <a:avLst/>
          </a:prstGeom>
        </p:spPr>
      </p:pic>
      <p:sp>
        <p:nvSpPr>
          <p:cNvPr id="15" name="矩形 14"/>
          <p:cNvSpPr/>
          <p:nvPr>
            <p:custDataLst>
              <p:tags r:id="rId8"/>
            </p:custDataLst>
          </p:nvPr>
        </p:nvSpPr>
        <p:spPr>
          <a:xfrm>
            <a:off x="10673870" y="317500"/>
            <a:ext cx="532110" cy="6222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6" name="PA-图片 14" descr="几何拼接2"/>
          <p:cNvPicPr>
            <a:picLocks noChangeAspect="1"/>
          </p:cNvPicPr>
          <p:nvPr>
            <p:custDataLst>
              <p:tags r:id="rId9"/>
            </p:custDataLst>
          </p:nvPr>
        </p:nvPicPr>
        <p:blipFill>
          <a:blip r:embed="rId10"/>
          <a:srcRect l="7413" r="8829"/>
          <a:stretch>
            <a:fillRect/>
          </a:stretch>
        </p:blipFill>
        <p:spPr>
          <a:xfrm>
            <a:off x="1057275" y="317500"/>
            <a:ext cx="9616440" cy="6223000"/>
          </a:xfrm>
          <a:prstGeom prst="rect">
            <a:avLst/>
          </a:prstGeom>
        </p:spPr>
      </p:pic>
      <p:sp>
        <p:nvSpPr>
          <p:cNvPr id="17" name="椭圆 16"/>
          <p:cNvSpPr/>
          <p:nvPr>
            <p:custDataLst>
              <p:tags r:id="rId11"/>
            </p:custDataLst>
          </p:nvPr>
        </p:nvSpPr>
        <p:spPr>
          <a:xfrm rot="16200000">
            <a:off x="10868364" y="3156826"/>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a:ea typeface="微软雅黑" panose="020B0503020204020204" charset="-122"/>
            </a:endParaRPr>
          </a:p>
        </p:txBody>
      </p:sp>
      <p:sp>
        <p:nvSpPr>
          <p:cNvPr id="18" name="椭圆 17"/>
          <p:cNvSpPr/>
          <p:nvPr>
            <p:custDataLst>
              <p:tags r:id="rId12"/>
            </p:custDataLst>
          </p:nvPr>
        </p:nvSpPr>
        <p:spPr>
          <a:xfrm rot="16200000">
            <a:off x="10868364" y="2787744"/>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椭圆 18"/>
          <p:cNvSpPr/>
          <p:nvPr>
            <p:custDataLst>
              <p:tags r:id="rId13"/>
            </p:custDataLst>
          </p:nvPr>
        </p:nvSpPr>
        <p:spPr>
          <a:xfrm rot="16200000">
            <a:off x="10868364" y="3525908"/>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椭圆 22"/>
          <p:cNvSpPr/>
          <p:nvPr>
            <p:custDataLst>
              <p:tags r:id="rId14"/>
            </p:custDataLst>
          </p:nvPr>
        </p:nvSpPr>
        <p:spPr>
          <a:xfrm rot="16200000">
            <a:off x="10868364" y="3894991"/>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custDataLst>
      <p:tags r:id="rId1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 presetClass="emph" presetSubtype="1" nodeType="withEffect">
                                  <p:stCondLst>
                                    <p:cond delay="0"/>
                                  </p:stCondLst>
                                  <p:childTnLst>
                                    <p:set>
                                      <p:cBhvr>
                                        <p:cTn id="9" dur="indefinite"/>
                                        <p:tgtEl>
                                          <p:spTgt spid="18"/>
                                        </p:tgtEl>
                                        <p:attrNameLst>
                                          <p:attrName>fillcolor</p:attrName>
                                        </p:attrNameLst>
                                      </p:cBhvr>
                                      <p:to>
                                        <p:clrVal>
                                          <a:schemeClr val="bg1"/>
                                        </p:clrVal>
                                      </p:to>
                                    </p:set>
                                    <p:set>
                                      <p:cBhvr>
                                        <p:cTn id="10" dur="indefinite"/>
                                        <p:tgtEl>
                                          <p:spTgt spid="18"/>
                                        </p:tgtEl>
                                        <p:attrNameLst>
                                          <p:attrName>fill.type</p:attrName>
                                        </p:attrNameLst>
                                      </p:cBhvr>
                                      <p:to>
                                        <p:strVal val="solid"/>
                                      </p:to>
                                    </p:set>
                                    <p:set>
                                      <p:cBhvr>
                                        <p:cTn id="11" dur="indefinite"/>
                                        <p:tgtEl>
                                          <p:spTgt spid="18"/>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 presetClass="emph" presetSubtype="1" nodeType="withEffect">
                                  <p:stCondLst>
                                    <p:cond delay="0"/>
                                  </p:stCondLst>
                                  <p:childTnLst>
                                    <p:set>
                                      <p:cBhvr>
                                        <p:cTn id="21" dur="indefinite"/>
                                        <p:tgtEl>
                                          <p:spTgt spid="18"/>
                                        </p:tgtEl>
                                        <p:attrNameLst>
                                          <p:attrName>fillcolor</p:attrName>
                                        </p:attrNameLst>
                                      </p:cBhvr>
                                      <p:to>
                                        <p:clrVal>
                                          <a:srgbClr val="A6A6A6"/>
                                        </p:clrVal>
                                      </p:to>
                                    </p:set>
                                    <p:set>
                                      <p:cBhvr>
                                        <p:cTn id="22" dur="indefinite"/>
                                        <p:tgtEl>
                                          <p:spTgt spid="18"/>
                                        </p:tgtEl>
                                        <p:attrNameLst>
                                          <p:attrName>fill.type</p:attrName>
                                        </p:attrNameLst>
                                      </p:cBhvr>
                                      <p:to>
                                        <p:strVal val="solid"/>
                                      </p:to>
                                    </p:set>
                                    <p:set>
                                      <p:cBhvr>
                                        <p:cTn id="23" dur="indefinite"/>
                                        <p:tgtEl>
                                          <p:spTgt spid="18"/>
                                        </p:tgtEl>
                                        <p:attrNameLst>
                                          <p:attrName>fill.on</p:attrName>
                                        </p:attrNameLst>
                                      </p:cBhvr>
                                      <p:to>
                                        <p:strVal val="true"/>
                                      </p:to>
                                    </p:set>
                                  </p:childTnLst>
                                </p:cTn>
                              </p:par>
                              <p:par>
                                <p:cTn id="24" presetID="1" presetClass="emph" presetSubtype="1" nodeType="withEffect">
                                  <p:stCondLst>
                                    <p:cond delay="0"/>
                                  </p:stCondLst>
                                  <p:childTnLst>
                                    <p:set>
                                      <p:cBhvr>
                                        <p:cTn id="25" dur="indefinite"/>
                                        <p:tgtEl>
                                          <p:spTgt spid="17"/>
                                        </p:tgtEl>
                                        <p:attrNameLst>
                                          <p:attrName>fillcolor</p:attrName>
                                        </p:attrNameLst>
                                      </p:cBhvr>
                                      <p:to>
                                        <p:clrVal>
                                          <a:schemeClr val="bg1"/>
                                        </p:clrVal>
                                      </p:to>
                                    </p:set>
                                    <p:set>
                                      <p:cBhvr>
                                        <p:cTn id="26" dur="indefinite"/>
                                        <p:tgtEl>
                                          <p:spTgt spid="17"/>
                                        </p:tgtEl>
                                        <p:attrNameLst>
                                          <p:attrName>fill.type</p:attrName>
                                        </p:attrNameLst>
                                      </p:cBhvr>
                                      <p:to>
                                        <p:strVal val="solid"/>
                                      </p:to>
                                    </p:set>
                                    <p:set>
                                      <p:cBhvr>
                                        <p:cTn id="27" dur="indefinite"/>
                                        <p:tgtEl>
                                          <p:spTgt spid="17"/>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 presetClass="emph" presetSubtype="1" nodeType="withEffect">
                                  <p:stCondLst>
                                    <p:cond delay="0"/>
                                  </p:stCondLst>
                                  <p:childTnLst>
                                    <p:set>
                                      <p:cBhvr>
                                        <p:cTn id="37" dur="indefinite"/>
                                        <p:tgtEl>
                                          <p:spTgt spid="17"/>
                                        </p:tgtEl>
                                        <p:attrNameLst>
                                          <p:attrName>fillcolor</p:attrName>
                                        </p:attrNameLst>
                                      </p:cBhvr>
                                      <p:to>
                                        <p:clrVal>
                                          <a:srgbClr val="A6A6A6"/>
                                        </p:clrVal>
                                      </p:to>
                                    </p:set>
                                    <p:set>
                                      <p:cBhvr>
                                        <p:cTn id="38" dur="indefinite"/>
                                        <p:tgtEl>
                                          <p:spTgt spid="17"/>
                                        </p:tgtEl>
                                        <p:attrNameLst>
                                          <p:attrName>fill.type</p:attrName>
                                        </p:attrNameLst>
                                      </p:cBhvr>
                                      <p:to>
                                        <p:strVal val="solid"/>
                                      </p:to>
                                    </p:set>
                                    <p:set>
                                      <p:cBhvr>
                                        <p:cTn id="39" dur="indefinite"/>
                                        <p:tgtEl>
                                          <p:spTgt spid="17"/>
                                        </p:tgtEl>
                                        <p:attrNameLst>
                                          <p:attrName>fill.on</p:attrName>
                                        </p:attrNameLst>
                                      </p:cBhvr>
                                      <p:to>
                                        <p:strVal val="true"/>
                                      </p:to>
                                    </p:set>
                                  </p:childTnLst>
                                </p:cTn>
                              </p:par>
                              <p:par>
                                <p:cTn id="40" presetID="1" presetClass="emph" presetSubtype="1" nodeType="withEffect">
                                  <p:stCondLst>
                                    <p:cond delay="0"/>
                                  </p:stCondLst>
                                  <p:childTnLst>
                                    <p:set>
                                      <p:cBhvr>
                                        <p:cTn id="41" dur="indefinite"/>
                                        <p:tgtEl>
                                          <p:spTgt spid="19"/>
                                        </p:tgtEl>
                                        <p:attrNameLst>
                                          <p:attrName>fillcolor</p:attrName>
                                        </p:attrNameLst>
                                      </p:cBhvr>
                                      <p:to>
                                        <p:clrVal>
                                          <a:schemeClr val="bg1"/>
                                        </p:clrVal>
                                      </p:to>
                                    </p:set>
                                    <p:set>
                                      <p:cBhvr>
                                        <p:cTn id="42" dur="indefinite"/>
                                        <p:tgtEl>
                                          <p:spTgt spid="19"/>
                                        </p:tgtEl>
                                        <p:attrNameLst>
                                          <p:attrName>fill.type</p:attrName>
                                        </p:attrNameLst>
                                      </p:cBhvr>
                                      <p:to>
                                        <p:strVal val="solid"/>
                                      </p:to>
                                    </p:set>
                                    <p:set>
                                      <p:cBhvr>
                                        <p:cTn id="43" dur="indefinite"/>
                                        <p:tgtEl>
                                          <p:spTgt spid="19"/>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4"/>
                                        </p:tgtEl>
                                      </p:cBhvr>
                                    </p:animEffect>
                                    <p:set>
                                      <p:cBhvr>
                                        <p:cTn id="48" dur="1" fill="hold">
                                          <p:stCondLst>
                                            <p:cond delay="499"/>
                                          </p:stCondLst>
                                        </p:cTn>
                                        <p:tgtEl>
                                          <p:spTgt spid="4"/>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1" presetClass="emph" presetSubtype="1" nodeType="withEffect">
                                  <p:stCondLst>
                                    <p:cond delay="0"/>
                                  </p:stCondLst>
                                  <p:childTnLst>
                                    <p:set>
                                      <p:cBhvr>
                                        <p:cTn id="53" dur="indefinite"/>
                                        <p:tgtEl>
                                          <p:spTgt spid="19"/>
                                        </p:tgtEl>
                                        <p:attrNameLst>
                                          <p:attrName>fillcolor</p:attrName>
                                        </p:attrNameLst>
                                      </p:cBhvr>
                                      <p:to>
                                        <p:clrVal>
                                          <a:srgbClr val="A6A6A6"/>
                                        </p:clrVal>
                                      </p:to>
                                    </p:set>
                                    <p:set>
                                      <p:cBhvr>
                                        <p:cTn id="54" dur="indefinite"/>
                                        <p:tgtEl>
                                          <p:spTgt spid="19"/>
                                        </p:tgtEl>
                                        <p:attrNameLst>
                                          <p:attrName>fill.type</p:attrName>
                                        </p:attrNameLst>
                                      </p:cBhvr>
                                      <p:to>
                                        <p:strVal val="solid"/>
                                      </p:to>
                                    </p:set>
                                    <p:set>
                                      <p:cBhvr>
                                        <p:cTn id="55" dur="indefinite"/>
                                        <p:tgtEl>
                                          <p:spTgt spid="19"/>
                                        </p:tgtEl>
                                        <p:attrNameLst>
                                          <p:attrName>fill.on</p:attrName>
                                        </p:attrNameLst>
                                      </p:cBhvr>
                                      <p:to>
                                        <p:strVal val="true"/>
                                      </p:to>
                                    </p:set>
                                  </p:childTnLst>
                                </p:cTn>
                              </p:par>
                              <p:par>
                                <p:cTn id="56" presetID="1" presetClass="emph" presetSubtype="1" nodeType="withEffect">
                                  <p:stCondLst>
                                    <p:cond delay="0"/>
                                  </p:stCondLst>
                                  <p:childTnLst>
                                    <p:set>
                                      <p:cBhvr>
                                        <p:cTn id="57" dur="indefinite"/>
                                        <p:tgtEl>
                                          <p:spTgt spid="23"/>
                                        </p:tgtEl>
                                        <p:attrNameLst>
                                          <p:attrName>fillcolor</p:attrName>
                                        </p:attrNameLst>
                                      </p:cBhvr>
                                      <p:to>
                                        <p:clrVal>
                                          <a:schemeClr val="bg1"/>
                                        </p:clrVal>
                                      </p:to>
                                    </p:set>
                                    <p:set>
                                      <p:cBhvr>
                                        <p:cTn id="58" dur="indefinite"/>
                                        <p:tgtEl>
                                          <p:spTgt spid="23"/>
                                        </p:tgtEl>
                                        <p:attrNameLst>
                                          <p:attrName>fill.type</p:attrName>
                                        </p:attrNameLst>
                                      </p:cBhvr>
                                      <p:to>
                                        <p:strVal val="solid"/>
                                      </p:to>
                                    </p:set>
                                    <p:set>
                                      <p:cBhvr>
                                        <p:cTn id="59" dur="indefinite"/>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预算</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3" name="表格 2"/>
          <p:cNvGraphicFramePr/>
          <p:nvPr/>
        </p:nvGraphicFramePr>
        <p:xfrm>
          <a:off x="1738630" y="2558415"/>
          <a:ext cx="8532495" cy="2032000"/>
        </p:xfrm>
        <a:graphic>
          <a:graphicData uri="http://schemas.openxmlformats.org/drawingml/2006/table">
            <a:tbl>
              <a:tblPr firstRow="1" bandRow="1">
                <a:tableStyleId>{5C22544A-7EE6-4342-B048-85BDC9FD1C3A}</a:tableStyleId>
              </a:tblPr>
              <a:tblGrid>
                <a:gridCol w="2844165"/>
                <a:gridCol w="2844165"/>
                <a:gridCol w="2844165"/>
              </a:tblGrid>
              <a:tr h="406400">
                <a:tc>
                  <a:txBody>
                    <a:bodyPr/>
                    <a:lstStyle/>
                    <a:p>
                      <a:pPr algn="ctr">
                        <a:buNone/>
                      </a:pPr>
                      <a:r>
                        <a:rPr lang="zh-CN" altLang="en-US" dirty="0">
                          <a:solidFill>
                            <a:schemeClr val="tx1"/>
                          </a:solidFill>
                        </a:rPr>
                        <a:t>预算名称</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a:solidFill>
                            <a:schemeClr val="tx1"/>
                          </a:solidFill>
                        </a:rPr>
                        <a:t>预算内容</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a:solidFill>
                            <a:schemeClr val="tx1"/>
                          </a:solidFill>
                        </a:rPr>
                        <a:t>预算费用</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lstStyle/>
                    <a:p>
                      <a:pPr algn="ctr">
                        <a:buNone/>
                      </a:pPr>
                      <a:r>
                        <a:rPr lang="zh-CN" altLang="en-US" dirty="0">
                          <a:solidFill>
                            <a:schemeClr val="tx1"/>
                          </a:solidFill>
                        </a:rPr>
                        <a:t>劳务费</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dirty="0">
                          <a:solidFill>
                            <a:schemeClr val="tx1"/>
                          </a:solidFill>
                        </a:rPr>
                        <a:t>程序员平均时薪</a:t>
                      </a:r>
                      <a:r>
                        <a:rPr lang="en-US" altLang="zh-CN" dirty="0">
                          <a:solidFill>
                            <a:schemeClr val="tx1"/>
                          </a:solidFill>
                        </a:rPr>
                        <a:t>68</a:t>
                      </a:r>
                      <a:r>
                        <a:rPr lang="zh-CN" altLang="en-US" dirty="0">
                          <a:solidFill>
                            <a:schemeClr val="tx1"/>
                          </a:solidFill>
                        </a:rPr>
                        <a:t>元</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a:solidFill>
                            <a:schemeClr val="tx1"/>
                          </a:solidFill>
                        </a:rPr>
                        <a:t>68*8*3</a:t>
                      </a:r>
                      <a:r>
                        <a:rPr lang="zh-CN" altLang="en-US">
                          <a:solidFill>
                            <a:schemeClr val="tx1"/>
                          </a:solidFill>
                        </a:rPr>
                        <a:t>元</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lstStyle/>
                    <a:p>
                      <a:pPr algn="ctr">
                        <a:buNone/>
                      </a:pPr>
                      <a:r>
                        <a:rPr lang="zh-CN" altLang="en-US" dirty="0" smtClean="0">
                          <a:solidFill>
                            <a:schemeClr val="tx1"/>
                          </a:solidFill>
                        </a:rPr>
                        <a:t>阿里云服务器</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dirty="0" smtClean="0">
                          <a:solidFill>
                            <a:schemeClr val="tx1"/>
                          </a:solidFill>
                        </a:rPr>
                        <a:t>购买阿里云服务器一个月</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smtClean="0">
                          <a:solidFill>
                            <a:schemeClr val="tx1"/>
                          </a:solidFill>
                        </a:rPr>
                        <a:t>75</a:t>
                      </a:r>
                      <a:r>
                        <a:rPr lang="zh-CN" altLang="en-US" dirty="0" smtClean="0">
                          <a:solidFill>
                            <a:schemeClr val="tx1"/>
                          </a:solidFill>
                        </a:rPr>
                        <a:t>元</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lstStyle/>
                    <a:p>
                      <a:pPr algn="ctr">
                        <a:buNone/>
                      </a:pPr>
                      <a:r>
                        <a:rPr lang="zh-CN" altLang="en-US">
                          <a:solidFill>
                            <a:schemeClr val="tx1"/>
                          </a:solidFill>
                        </a:rPr>
                        <a:t>团建费</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lstStyle/>
                    <a:p>
                      <a:pPr algn="ctr">
                        <a:buNone/>
                      </a:pPr>
                      <a:r>
                        <a:rPr lang="zh-CN" altLang="en-US">
                          <a:solidFill>
                            <a:schemeClr val="tx1"/>
                          </a:solidFill>
                        </a:rPr>
                        <a:t>无团建费用</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lstStyle/>
                    <a:p>
                      <a:pPr algn="ctr">
                        <a:buNone/>
                      </a:pPr>
                      <a:r>
                        <a:rPr lang="en-US" altLang="zh-CN">
                          <a:solidFill>
                            <a:schemeClr val="tx1"/>
                          </a:solidFill>
                        </a:rPr>
                        <a:t>0</a:t>
                      </a:r>
                      <a:r>
                        <a:rPr lang="zh-CN" altLang="en-US">
                          <a:solidFill>
                            <a:schemeClr val="tx1"/>
                          </a:solidFill>
                        </a:rPr>
                        <a:t>元</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gridSpan="2">
                  <a:txBody>
                    <a:bodyPr/>
                    <a:lstStyle/>
                    <a:p>
                      <a:pPr algn="ctr">
                        <a:buNone/>
                      </a:pPr>
                      <a:r>
                        <a:rPr lang="zh-CN" altLang="en-US">
                          <a:solidFill>
                            <a:schemeClr val="tx1"/>
                          </a:solidFill>
                        </a:rPr>
                        <a:t>总计</a:t>
                      </a: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hMerge="1">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a:buNone/>
                      </a:pPr>
                      <a:r>
                        <a:rPr lang="en-US" altLang="zh-CN" dirty="0" smtClean="0">
                          <a:solidFill>
                            <a:schemeClr val="tx1"/>
                          </a:solidFill>
                        </a:rPr>
                        <a:t>1707</a:t>
                      </a:r>
                      <a:r>
                        <a:rPr lang="zh-CN" altLang="en-US" dirty="0" smtClean="0">
                          <a:solidFill>
                            <a:schemeClr val="tx1"/>
                          </a:solidFill>
                        </a:rPr>
                        <a:t>元</a:t>
                      </a:r>
                      <a:endParaRPr lang="zh-CN" altLang="en-US" dirty="0">
                        <a:solidFill>
                          <a:schemeClr val="tx1"/>
                        </a:solidFill>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518284" y="2591434"/>
            <a:ext cx="8185150" cy="24898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lvl="0"/>
            <a:r>
              <a:rPr lang="en-US" altLang="zh-CN" sz="2000" dirty="0" smtClean="0"/>
              <a:t>1.</a:t>
            </a:r>
            <a:r>
              <a:rPr lang="zh-CN" altLang="zh-CN" sz="2000" dirty="0" smtClean="0"/>
              <a:t>需求分析</a:t>
            </a:r>
            <a:r>
              <a:rPr lang="zh-CN" altLang="zh-CN" sz="2000" dirty="0"/>
              <a:t>结果影响网页开发方向</a:t>
            </a:r>
            <a:endParaRPr lang="zh-CN" altLang="zh-CN" sz="2000" dirty="0"/>
          </a:p>
          <a:p>
            <a:pPr lvl="0"/>
            <a:r>
              <a:rPr lang="en-US" altLang="zh-CN" sz="2000" dirty="0" smtClean="0"/>
              <a:t>2.</a:t>
            </a:r>
            <a:r>
              <a:rPr lang="zh-CN" altLang="zh-CN" sz="2000" dirty="0" smtClean="0"/>
              <a:t>人员</a:t>
            </a:r>
            <a:r>
              <a:rPr lang="zh-CN" altLang="zh-CN" sz="2000" dirty="0"/>
              <a:t>散漫，组员跟不上进度</a:t>
            </a:r>
            <a:endParaRPr lang="zh-CN" altLang="zh-CN" sz="2000" dirty="0"/>
          </a:p>
          <a:p>
            <a:pPr lvl="0"/>
            <a:r>
              <a:rPr lang="en-US" altLang="zh-CN" sz="2000" dirty="0" smtClean="0"/>
              <a:t>3.</a:t>
            </a:r>
            <a:r>
              <a:rPr lang="zh-CN" altLang="zh-CN" sz="2000" dirty="0" smtClean="0"/>
              <a:t>学习</a:t>
            </a:r>
            <a:r>
              <a:rPr lang="zh-CN" altLang="zh-CN" sz="2000" dirty="0"/>
              <a:t>新软件使用方法的进度没有跟上</a:t>
            </a:r>
            <a:endParaRPr lang="zh-CN" altLang="zh-CN" sz="2000" dirty="0"/>
          </a:p>
          <a:p>
            <a:pPr lvl="0"/>
            <a:r>
              <a:rPr lang="en-US" altLang="zh-CN" sz="2000" dirty="0" smtClean="0"/>
              <a:t>4.</a:t>
            </a:r>
            <a:r>
              <a:rPr lang="zh-CN" altLang="zh-CN" sz="2000" dirty="0" smtClean="0"/>
              <a:t>测试</a:t>
            </a:r>
            <a:r>
              <a:rPr lang="zh-CN" altLang="zh-CN" sz="2000" dirty="0"/>
              <a:t>遇到未知错误导致出现工期间歇停顿</a:t>
            </a:r>
            <a:endParaRPr lang="zh-CN" altLang="zh-CN" sz="2000" dirty="0"/>
          </a:p>
          <a:p>
            <a:pPr lvl="0"/>
            <a:r>
              <a:rPr lang="en-US" altLang="zh-CN" sz="2000" dirty="0" smtClean="0"/>
              <a:t>5.</a:t>
            </a:r>
            <a:r>
              <a:rPr lang="zh-CN" altLang="zh-CN" sz="2000" dirty="0" smtClean="0"/>
              <a:t>功能</a:t>
            </a:r>
            <a:r>
              <a:rPr lang="zh-CN" altLang="zh-CN" sz="2000" dirty="0"/>
              <a:t>开发不完善</a:t>
            </a:r>
            <a:endParaRPr lang="zh-CN" altLang="zh-CN" sz="2000" dirty="0"/>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lvl="0"/>
            <a:r>
              <a:rPr lang="zh-CN" altLang="zh-CN" sz="3600" b="1" dirty="0"/>
              <a:t>关键问题</a:t>
            </a:r>
            <a:endParaRPr lang="zh-CN" altLang="zh-CN" sz="3600" dirty="0"/>
          </a:p>
        </p:txBody>
      </p:sp>
    </p:spTree>
    <p:custDataLst>
      <p:tags r:id="rId7"/>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168265" y="2679700"/>
            <a:ext cx="5053965" cy="1498600"/>
          </a:xfrm>
        </p:spPr>
        <p:txBody>
          <a:bodyPr>
            <a:normAutofit/>
          </a:bodyPr>
          <a:lstStyle/>
          <a:p>
            <a:r>
              <a:rPr lang="zh-CN" altLang="en-US" sz="8000" dirty="0"/>
              <a:t>软件测试</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05</a:t>
            </a:r>
            <a:endParaRPr lang="en-US" altLang="zh-CN" sz="6000" b="1" dirty="0"/>
          </a:p>
        </p:txBody>
      </p:sp>
      <p:sp>
        <p:nvSpPr>
          <p:cNvPr id="2" name="文本框 1"/>
          <p:cNvSpPr txBox="1"/>
          <p:nvPr/>
        </p:nvSpPr>
        <p:spPr>
          <a:xfrm>
            <a:off x="5889625" y="4178300"/>
            <a:ext cx="3159760" cy="1938020"/>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制定网页各个模块测试内容</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制定网页整体测试计划</a:t>
            </a:r>
            <a:endParaRPr lang="zh-CN" altLang="en-US" sz="2400" b="1">
              <a:solidFill>
                <a:schemeClr val="bg1"/>
              </a:solidFill>
            </a:endParaRPr>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47305"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8715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4060" y="2122805"/>
            <a:ext cx="8185150" cy="326263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algn="l">
              <a:spcBef>
                <a:spcPts val="1000"/>
              </a:spcBef>
              <a:spcAft>
                <a:spcPts val="1000"/>
              </a:spcAft>
              <a:buClrTx/>
              <a:buSzTx/>
              <a:buFont typeface="WPS-Numbers" pitchFamily="2" charset="0"/>
              <a:buNone/>
            </a:pPr>
            <a:r>
              <a:rPr lang="en-US" altLang="zh-CN" sz="2000" dirty="0" smtClean="0"/>
              <a:t>1、链接测试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2、表单测试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3、Cookies测试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4、设计语言测试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5、数据库测试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6、实现主要功能的测试</a:t>
            </a:r>
            <a:endParaRPr lang="en-US" altLang="zh-CN" sz="2000" dirty="0" smtClean="0"/>
          </a:p>
        </p:txBody>
      </p:sp>
      <p:sp>
        <p:nvSpPr>
          <p:cNvPr id="20" name="文本框 19"/>
          <p:cNvSpPr txBox="1"/>
          <p:nvPr>
            <p:custDataLst>
              <p:tags r:id="rId6"/>
            </p:custDataLst>
          </p:nvPr>
        </p:nvSpPr>
        <p:spPr>
          <a:xfrm>
            <a:off x="2003301" y="1251677"/>
            <a:ext cx="3632200" cy="624840"/>
          </a:xfrm>
          <a:prstGeom prst="rect">
            <a:avLst/>
          </a:prstGeom>
          <a:noFill/>
        </p:spPr>
        <p:txBody>
          <a:bodyPr wrap="none" lIns="101600" tIns="38100" rIns="63500" bIns="38100" rtlCol="0">
            <a:noAutofit/>
          </a:bodyPr>
          <a:lstStyle/>
          <a:p>
            <a:pPr algn="l"/>
            <a:r>
              <a:rPr lang="zh-CN" altLang="zh-CN" sz="3600" b="1" dirty="0"/>
              <a:t>制定网页各个模块测试计划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4060" y="2341245"/>
            <a:ext cx="8185150" cy="291084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algn="l">
              <a:spcBef>
                <a:spcPts val="1000"/>
              </a:spcBef>
              <a:spcAft>
                <a:spcPts val="1000"/>
              </a:spcAft>
              <a:buClrTx/>
              <a:buSzTx/>
              <a:buFont typeface="WPS-Numbers" pitchFamily="2" charset="0"/>
              <a:buNone/>
            </a:pPr>
            <a:r>
              <a:rPr lang="en-US" altLang="zh-CN" sz="2000" dirty="0" smtClean="0"/>
              <a:t>1.性能测试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2.接口测试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3.可用性测试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4.兼容性测试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5.安全测试</a:t>
            </a:r>
            <a:endParaRPr lang="en-US" altLang="zh-CN" sz="2000" dirty="0" smtClean="0"/>
          </a:p>
        </p:txBody>
      </p:sp>
      <p:sp>
        <p:nvSpPr>
          <p:cNvPr id="20" name="文本框 19"/>
          <p:cNvSpPr txBox="1"/>
          <p:nvPr>
            <p:custDataLst>
              <p:tags r:id="rId6"/>
            </p:custDataLst>
          </p:nvPr>
        </p:nvSpPr>
        <p:spPr>
          <a:xfrm>
            <a:off x="2110616" y="1237072"/>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制定网页整体测试计划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144260" y="2679700"/>
            <a:ext cx="5053965" cy="1498600"/>
          </a:xfrm>
        </p:spPr>
        <p:txBody>
          <a:bodyPr>
            <a:normAutofit/>
          </a:bodyPr>
          <a:lstStyle/>
          <a:p>
            <a:r>
              <a:rPr lang="zh-CN" altLang="en-US" sz="8000" dirty="0"/>
              <a:t>附录</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06</a:t>
            </a:r>
            <a:endParaRPr lang="en-US" altLang="zh-CN" sz="6000" b="1" dirty="0"/>
          </a:p>
        </p:txBody>
      </p:sp>
      <p:sp>
        <p:nvSpPr>
          <p:cNvPr id="2" name="文本框 1"/>
          <p:cNvSpPr txBox="1"/>
          <p:nvPr/>
        </p:nvSpPr>
        <p:spPr>
          <a:xfrm>
            <a:off x="5889625" y="4178300"/>
            <a:ext cx="3159760" cy="2676525"/>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sym typeface="+mn-ea"/>
              </a:rPr>
              <a:t>会议记录</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sym typeface="+mn-ea"/>
              </a:rPr>
              <a:t>预算</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sym typeface="+mn-ea"/>
              </a:rPr>
              <a:t>小组分工</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sym typeface="+mn-ea"/>
              </a:rPr>
              <a:t>参考资料</a:t>
            </a:r>
            <a:endParaRPr lang="zh-CN" altLang="en-US" sz="2400" b="1">
              <a:solidFill>
                <a:schemeClr val="bg1"/>
              </a:solidFill>
              <a:sym typeface="+mn-ea"/>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243955" y="2679700"/>
            <a:ext cx="2686685" cy="1498600"/>
          </a:xfrm>
        </p:spPr>
        <p:txBody>
          <a:bodyPr>
            <a:normAutofit/>
          </a:bodyPr>
          <a:lstStyle/>
          <a:p>
            <a:r>
              <a:rPr lang="zh-CN" altLang="en-US" sz="8000" dirty="0"/>
              <a:t>引言</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01</a:t>
            </a:r>
            <a:endParaRPr lang="en-US" altLang="zh-CN" sz="6000" b="1" dirty="0"/>
          </a:p>
        </p:txBody>
      </p:sp>
      <p:sp>
        <p:nvSpPr>
          <p:cNvPr id="2" name="文本框 1"/>
          <p:cNvSpPr txBox="1"/>
          <p:nvPr/>
        </p:nvSpPr>
        <p:spPr>
          <a:xfrm>
            <a:off x="6132195" y="4312285"/>
            <a:ext cx="2446020" cy="1938020"/>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项目背景</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项目目的</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项目内容</a:t>
            </a:r>
            <a:endParaRPr lang="zh-CN" altLang="en-US" sz="2400" b="1">
              <a:solidFill>
                <a:schemeClr val="bg1"/>
              </a:solidFill>
            </a:endParaRPr>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0" name="文本框 19"/>
          <p:cNvSpPr txBox="1"/>
          <p:nvPr>
            <p:custDataLst>
              <p:tags r:id="rId2"/>
            </p:custDataLst>
          </p:nvPr>
        </p:nvSpPr>
        <p:spPr>
          <a:xfrm>
            <a:off x="1878206" y="39315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会议记录</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pic>
        <p:nvPicPr>
          <p:cNvPr id="2" name="图片 1"/>
          <p:cNvPicPr>
            <a:picLocks noChangeAspect="1"/>
          </p:cNvPicPr>
          <p:nvPr/>
        </p:nvPicPr>
        <p:blipFill>
          <a:blip r:embed="rId3"/>
          <a:stretch>
            <a:fillRect/>
          </a:stretch>
        </p:blipFill>
        <p:spPr>
          <a:xfrm>
            <a:off x="1461135" y="1290320"/>
            <a:ext cx="8260080" cy="4404360"/>
          </a:xfrm>
          <a:prstGeom prst="rect">
            <a:avLst/>
          </a:prstGeom>
        </p:spPr>
      </p:pic>
    </p:spTree>
    <p:custDataLst>
      <p:tags r:id="rId4"/>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040765" y="2496820"/>
            <a:ext cx="10390505" cy="21558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郑逸旸（组长）：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模板收集及引言，项目概述，项目团队组织部分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制作。</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大致内容制作。评分：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8.6/10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董思诚：实施项目计划，关键问题部分</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内容</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制作。</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部分内容补充。  </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评分</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8.5/10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肖繁：软件测试，参考资料部分</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内容制作。</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部分内容补充。</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  </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评分：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8.3/10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小组分工</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2"/>
            </p:custDataLst>
          </p:nvPr>
        </p:nvSpPr>
        <p:spPr>
          <a:xfrm rot="10800000">
            <a:off x="1518285" y="126682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3"/>
            </p:custDataLst>
          </p:nvPr>
        </p:nvSpPr>
        <p:spPr>
          <a:xfrm rot="10800000">
            <a:off x="1031875" y="126682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4"/>
            </p:custDataLst>
          </p:nvPr>
        </p:nvSpPr>
        <p:spPr>
          <a:xfrm>
            <a:off x="1971040" y="1266825"/>
            <a:ext cx="6737985" cy="432435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smtClean="0">
                <a:sym typeface="+mn-ea"/>
              </a:rPr>
              <a:t>网站原型参考网站：</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hlinkClick r:id="rId5"/>
              </a:rPr>
              <a:t>http://acg17.com/</a:t>
            </a:r>
            <a:r>
              <a:rPr lang="en-US" altLang="zh-CN" dirty="0" smtClean="0">
                <a:sym typeface="+mn-ea"/>
              </a:rPr>
              <a:t>ACG17</a:t>
            </a:r>
            <a:r>
              <a:rPr lang="zh-CN" altLang="en-US" dirty="0" smtClean="0">
                <a:sym typeface="+mn-ea"/>
              </a:rPr>
              <a:t>网站</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rPr>
              <a:t>NGA</a:t>
            </a:r>
            <a:r>
              <a:rPr lang="zh-CN" altLang="en-US" dirty="0" smtClean="0">
                <a:sym typeface="+mn-ea"/>
              </a:rPr>
              <a:t>论坛二次元国家地理板块</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https://www.tsdm.love/forum.php</a:t>
            </a:r>
            <a:r>
              <a:rPr lang="zh-CN" altLang="en-US" dirty="0">
                <a:sym typeface="+mn-ea"/>
              </a:rPr>
              <a:t>天使动漫</a:t>
            </a:r>
            <a:r>
              <a:rPr lang="zh-CN" altLang="en-US" dirty="0" smtClean="0">
                <a:sym typeface="+mn-ea"/>
              </a:rPr>
              <a:t>论坛</a:t>
            </a:r>
            <a:endParaRPr lang="en-US" altLang="zh-CN" dirty="0" smtClean="0">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dirty="0" smtClean="0">
                <a:sym typeface="+mn-ea"/>
              </a:rPr>
              <a:t>学习资料：</a:t>
            </a:r>
            <a:endParaRPr lang="en-US" altLang="zh-CN" dirty="0" smtClean="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rPr>
              <a:t>http</a:t>
            </a:r>
            <a:r>
              <a:rPr lang="en-US" altLang="zh-CN" dirty="0">
                <a:sym typeface="+mn-ea"/>
              </a:rPr>
              <a:t>://www.w3school.com.cn/index.html </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张海藩，牟永敏。《软件工程导论》。北京：清华大学出版社。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王珊，萨师煊。《数据库系统概论》。北京：高等教育出版社。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吴涛。《网站全程设计技术（修订本）》。北京：清华大学出版社。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模板参考：</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《项目开发计划（GB856T——88）》</a:t>
            </a:r>
            <a:endParaRPr lang="en-US" altLang="zh-CN" dirty="0">
              <a:sym typeface="+mn-ea"/>
            </a:endParaRPr>
          </a:p>
        </p:txBody>
      </p:sp>
      <p:sp>
        <p:nvSpPr>
          <p:cNvPr id="20" name="文本框 19"/>
          <p:cNvSpPr txBox="1"/>
          <p:nvPr>
            <p:custDataLst>
              <p:tags r:id="rId6"/>
            </p:custDataLst>
          </p:nvPr>
        </p:nvSpPr>
        <p:spPr>
          <a:xfrm>
            <a:off x="1878206" y="351882"/>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参考资料</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lstStyle/>
          <a:p>
            <a:endParaRPr lang="zh-CN" altLang="en-US"/>
          </a:p>
        </p:txBody>
      </p:sp>
    </p:spTree>
    <p:custDataLst>
      <p:tags r:id="rId7"/>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图片 6" descr="scooter-11-1442"/>
          <p:cNvPicPr>
            <a:picLocks noChangeAspect="1"/>
          </p:cNvPicPr>
          <p:nvPr>
            <p:custDataLst>
              <p:tags r:id="rId1"/>
            </p:custDataLst>
          </p:nvPr>
        </p:nvPicPr>
        <p:blipFill>
          <a:blip r:embed="rId2"/>
          <a:srcRect l="-180" r="-35"/>
          <a:stretch>
            <a:fillRect/>
          </a:stretch>
        </p:blipFill>
        <p:spPr>
          <a:xfrm>
            <a:off x="1063625" y="1167765"/>
            <a:ext cx="10192385" cy="4415790"/>
          </a:xfrm>
          <a:prstGeom prst="rect">
            <a:avLst/>
          </a:prstGeom>
        </p:spPr>
      </p:pic>
      <p:pic>
        <p:nvPicPr>
          <p:cNvPr id="9" name="PA-图片 7" descr="scooter-01-1442"/>
          <p:cNvPicPr>
            <a:picLocks noChangeAspect="1"/>
          </p:cNvPicPr>
          <p:nvPr>
            <p:custDataLst>
              <p:tags r:id="rId3"/>
            </p:custDataLst>
          </p:nvPr>
        </p:nvPicPr>
        <p:blipFill>
          <a:blip r:embed="rId4"/>
          <a:srcRect l="1282" r="1282"/>
          <a:stretch>
            <a:fillRect/>
          </a:stretch>
        </p:blipFill>
        <p:spPr>
          <a:xfrm>
            <a:off x="1419225" y="895985"/>
            <a:ext cx="9592945" cy="5397500"/>
          </a:xfrm>
          <a:prstGeom prst="rect">
            <a:avLst/>
          </a:prstGeom>
        </p:spPr>
      </p:pic>
      <p:sp>
        <p:nvSpPr>
          <p:cNvPr id="20" name="文本框 19"/>
          <p:cNvSpPr txBox="1"/>
          <p:nvPr>
            <p:custDataLst>
              <p:tags r:id="rId5"/>
            </p:custDataLst>
          </p:nvPr>
        </p:nvSpPr>
        <p:spPr>
          <a:xfrm>
            <a:off x="387226" y="13534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网页大致原型参考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lstStyle/>
          <a:p>
            <a:endParaRPr lang="zh-CN" altLang="en-US"/>
          </a:p>
        </p:txBody>
      </p:sp>
      <p:pic>
        <p:nvPicPr>
          <p:cNvPr id="7" name="PA-图片 4" descr="scooter-10-a"/>
          <p:cNvPicPr>
            <a:picLocks noChangeAspect="1"/>
          </p:cNvPicPr>
          <p:nvPr>
            <p:custDataLst>
              <p:tags r:id="rId6"/>
            </p:custDataLst>
          </p:nvPr>
        </p:nvPicPr>
        <p:blipFill>
          <a:blip r:embed="rId7"/>
          <a:srcRect t="8964" b="8964"/>
          <a:stretch>
            <a:fillRect/>
          </a:stretch>
        </p:blipFill>
        <p:spPr>
          <a:xfrm>
            <a:off x="1621810" y="998855"/>
            <a:ext cx="9410700" cy="5294630"/>
          </a:xfrm>
          <a:prstGeom prst="rect">
            <a:avLst/>
          </a:prstGeom>
        </p:spPr>
      </p:pic>
      <p:sp>
        <p:nvSpPr>
          <p:cNvPr id="28" name="PA-半闭框 7"/>
          <p:cNvSpPr/>
          <p:nvPr>
            <p:custDataLst>
              <p:tags r:id="rId8"/>
            </p:custDataLst>
          </p:nvPr>
        </p:nvSpPr>
        <p:spPr>
          <a:xfrm flipH="1">
            <a:off x="11012150" y="348481"/>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29" name="PA-半闭框 8"/>
          <p:cNvSpPr/>
          <p:nvPr>
            <p:custDataLst>
              <p:tags r:id="rId9"/>
            </p:custDataLst>
          </p:nvPr>
        </p:nvSpPr>
        <p:spPr>
          <a:xfrm flipV="1">
            <a:off x="796616" y="6077256"/>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pic>
        <p:nvPicPr>
          <p:cNvPr id="2" name="图片 1"/>
          <p:cNvPicPr>
            <a:picLocks noChangeAspect="1"/>
          </p:cNvPicPr>
          <p:nvPr/>
        </p:nvPicPr>
        <p:blipFill rotWithShape="1">
          <a:blip r:embed="rId10">
            <a:extLst>
              <a:ext uri="{28A0092B-C50C-407E-A947-70E740481C1C}">
                <a14:useLocalDpi xmlns:a14="http://schemas.microsoft.com/office/drawing/2010/main" val="0"/>
              </a:ext>
            </a:extLst>
          </a:blip>
          <a:srcRect l="17925" t="2694" r="2404" b="-2694"/>
          <a:stretch>
            <a:fillRect/>
          </a:stretch>
        </p:blipFill>
        <p:spPr>
          <a:xfrm>
            <a:off x="2197448" y="895984"/>
            <a:ext cx="7869382" cy="5962015"/>
          </a:xfrm>
          <a:prstGeom prst="rect">
            <a:avLst/>
          </a:prstGeom>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28"/>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28"/>
                                        </p:tgtEl>
                                        <p:attrNameLst>
                                          <p:attrName>ppt_x</p:attrName>
                                          <p:attrName>ppt_y</p:attrName>
                                        </p:attrNameLst>
                                      </p:cBhvr>
                                    </p:animMotion>
                                  </p:childTnLst>
                                </p:cTn>
                              </p:par>
                              <p:par>
                                <p:cTn id="9" presetID="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29"/>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29"/>
                                        </p:tgtEl>
                                        <p:attrNameLst>
                                          <p:attrName>ppt_x</p:attrName>
                                          <p:attrName>ppt_y</p:attrName>
                                        </p:attrNameLst>
                                      </p:cBhvr>
                                    </p:animMotion>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p:tgtEl>
                                          <p:spTgt spid="7"/>
                                        </p:tgtEl>
                                      </p:cBhvr>
                                    </p:animEffect>
                                    <p:anim calcmode="lin" valueType="num">
                                      <p:cBhvr>
                                        <p:cTn id="16" dur="800" fill="hold"/>
                                        <p:tgtEl>
                                          <p:spTgt spid="7"/>
                                        </p:tgtEl>
                                        <p:attrNameLst>
                                          <p:attrName>ppt_x</p:attrName>
                                        </p:attrNameLst>
                                      </p:cBhvr>
                                      <p:tavLst>
                                        <p:tav tm="0">
                                          <p:val>
                                            <p:strVal val="#ppt_x"/>
                                          </p:val>
                                        </p:tav>
                                        <p:tav tm="100000">
                                          <p:val>
                                            <p:strVal val="#ppt_x"/>
                                          </p:val>
                                        </p:tav>
                                      </p:tavLst>
                                    </p:anim>
                                    <p:anim calcmode="lin" valueType="num">
                                      <p:cBhvr>
                                        <p:cTn id="17"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600"/>
                                        <p:tgtEl>
                                          <p:spTgt spid="7"/>
                                        </p:tgtEl>
                                      </p:cBhvr>
                                    </p:animEffect>
                                    <p:anim calcmode="lin" valueType="num">
                                      <p:cBhvr>
                                        <p:cTn id="22" dur="600"/>
                                        <p:tgtEl>
                                          <p:spTgt spid="7"/>
                                        </p:tgtEl>
                                        <p:attrNameLst>
                                          <p:attrName>ppt_x</p:attrName>
                                        </p:attrNameLst>
                                      </p:cBhvr>
                                      <p:tavLst>
                                        <p:tav tm="0">
                                          <p:val>
                                            <p:strVal val="ppt_x"/>
                                          </p:val>
                                        </p:tav>
                                        <p:tav tm="100000">
                                          <p:val>
                                            <p:strVal val="ppt_x"/>
                                          </p:val>
                                        </p:tav>
                                      </p:tavLst>
                                    </p:anim>
                                    <p:anim calcmode="lin" valueType="num">
                                      <p:cBhvr>
                                        <p:cTn id="23" dur="600"/>
                                        <p:tgtEl>
                                          <p:spTgt spid="7"/>
                                        </p:tgtEl>
                                        <p:attrNameLst>
                                          <p:attrName>ppt_y</p:attrName>
                                        </p:attrNameLst>
                                      </p:cBhvr>
                                      <p:tavLst>
                                        <p:tav tm="0">
                                          <p:val>
                                            <p:strVal val="ppt_y"/>
                                          </p:val>
                                        </p:tav>
                                        <p:tav tm="100000">
                                          <p:val>
                                            <p:strVal val="ppt_y+.1"/>
                                          </p:val>
                                        </p:tav>
                                      </p:tavLst>
                                    </p:anim>
                                    <p:set>
                                      <p:cBhvr>
                                        <p:cTn id="24" dur="1" fill="hold">
                                          <p:stCondLst>
                                            <p:cond delay="599"/>
                                          </p:stCondLst>
                                        </p:cTn>
                                        <p:tgtEl>
                                          <p:spTgt spid="7"/>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anim calcmode="lin" valueType="num">
                                      <p:cBhvr>
                                        <p:cTn id="28" dur="600" fill="hold"/>
                                        <p:tgtEl>
                                          <p:spTgt spid="8"/>
                                        </p:tgtEl>
                                        <p:attrNameLst>
                                          <p:attrName>ppt_x</p:attrName>
                                        </p:attrNameLst>
                                      </p:cBhvr>
                                      <p:tavLst>
                                        <p:tav tm="0">
                                          <p:val>
                                            <p:strVal val="#ppt_x"/>
                                          </p:val>
                                        </p:tav>
                                        <p:tav tm="100000">
                                          <p:val>
                                            <p:strVal val="#ppt_x"/>
                                          </p:val>
                                        </p:tav>
                                      </p:tavLst>
                                    </p:anim>
                                    <p:anim calcmode="lin" valueType="num">
                                      <p:cBhvr>
                                        <p:cTn id="29"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600"/>
                                        <p:tgtEl>
                                          <p:spTgt spid="8"/>
                                        </p:tgtEl>
                                      </p:cBhvr>
                                    </p:animEffect>
                                    <p:anim calcmode="lin" valueType="num">
                                      <p:cBhvr>
                                        <p:cTn id="34" dur="600"/>
                                        <p:tgtEl>
                                          <p:spTgt spid="8"/>
                                        </p:tgtEl>
                                        <p:attrNameLst>
                                          <p:attrName>ppt_x</p:attrName>
                                        </p:attrNameLst>
                                      </p:cBhvr>
                                      <p:tavLst>
                                        <p:tav tm="0">
                                          <p:val>
                                            <p:strVal val="ppt_x"/>
                                          </p:val>
                                        </p:tav>
                                        <p:tav tm="100000">
                                          <p:val>
                                            <p:strVal val="ppt_x"/>
                                          </p:val>
                                        </p:tav>
                                      </p:tavLst>
                                    </p:anim>
                                    <p:anim calcmode="lin" valueType="num">
                                      <p:cBhvr>
                                        <p:cTn id="35" dur="600"/>
                                        <p:tgtEl>
                                          <p:spTgt spid="8"/>
                                        </p:tgtEl>
                                        <p:attrNameLst>
                                          <p:attrName>ppt_y</p:attrName>
                                        </p:attrNameLst>
                                      </p:cBhvr>
                                      <p:tavLst>
                                        <p:tav tm="0">
                                          <p:val>
                                            <p:strVal val="ppt_y"/>
                                          </p:val>
                                        </p:tav>
                                        <p:tav tm="100000">
                                          <p:val>
                                            <p:strVal val="ppt_y+.1"/>
                                          </p:val>
                                        </p:tav>
                                      </p:tavLst>
                                    </p:anim>
                                    <p:set>
                                      <p:cBhvr>
                                        <p:cTn id="36" dur="1" fill="hold">
                                          <p:stCondLst>
                                            <p:cond delay="599"/>
                                          </p:stCondLst>
                                        </p:cTn>
                                        <p:tgtEl>
                                          <p:spTgt spid="8"/>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anim calcmode="lin" valueType="num">
                                      <p:cBhvr>
                                        <p:cTn id="40" dur="600" fill="hold"/>
                                        <p:tgtEl>
                                          <p:spTgt spid="9"/>
                                        </p:tgtEl>
                                        <p:attrNameLst>
                                          <p:attrName>ppt_x</p:attrName>
                                        </p:attrNameLst>
                                      </p:cBhvr>
                                      <p:tavLst>
                                        <p:tav tm="0">
                                          <p:val>
                                            <p:strVal val="#ppt_x"/>
                                          </p:val>
                                        </p:tav>
                                        <p:tav tm="100000">
                                          <p:val>
                                            <p:strVal val="#ppt_x"/>
                                          </p:val>
                                        </p:tav>
                                      </p:tavLst>
                                    </p:anim>
                                    <p:anim calcmode="lin" valueType="num">
                                      <p:cBhvr>
                                        <p:cTn id="41" dur="6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xit" presetSubtype="0" fill="hold" nodeType="clickEffect">
                                  <p:stCondLst>
                                    <p:cond delay="0"/>
                                  </p:stCondLst>
                                  <p:childTnLst>
                                    <p:animEffect transition="out" filter="fade">
                                      <p:cBhvr>
                                        <p:cTn id="45" dur="1000"/>
                                        <p:tgtEl>
                                          <p:spTgt spid="9"/>
                                        </p:tgtEl>
                                      </p:cBhvr>
                                    </p:animEffect>
                                    <p:anim calcmode="lin" valueType="num">
                                      <p:cBhvr>
                                        <p:cTn id="46" dur="1000"/>
                                        <p:tgtEl>
                                          <p:spTgt spid="9"/>
                                        </p:tgtEl>
                                        <p:attrNameLst>
                                          <p:attrName>ppt_x</p:attrName>
                                        </p:attrNameLst>
                                      </p:cBhvr>
                                      <p:tavLst>
                                        <p:tav tm="0">
                                          <p:val>
                                            <p:strVal val="ppt_x"/>
                                          </p:val>
                                        </p:tav>
                                        <p:tav tm="100000">
                                          <p:val>
                                            <p:strVal val="ppt_x"/>
                                          </p:val>
                                        </p:tav>
                                      </p:tavLst>
                                    </p:anim>
                                    <p:anim calcmode="lin" valueType="num">
                                      <p:cBhvr>
                                        <p:cTn id="47" dur="1000"/>
                                        <p:tgtEl>
                                          <p:spTgt spid="9"/>
                                        </p:tgtEl>
                                        <p:attrNameLst>
                                          <p:attrName>ppt_y</p:attrName>
                                        </p:attrNameLst>
                                      </p:cBhvr>
                                      <p:tavLst>
                                        <p:tav tm="0">
                                          <p:val>
                                            <p:strVal val="ppt_y"/>
                                          </p:val>
                                        </p:tav>
                                        <p:tav tm="100000">
                                          <p:val>
                                            <p:strVal val="ppt_y+.1"/>
                                          </p:val>
                                        </p:tav>
                                      </p:tavLst>
                                    </p:anim>
                                    <p:set>
                                      <p:cBhvr>
                                        <p:cTn id="48" dur="1" fill="hold">
                                          <p:stCondLst>
                                            <p:cond delay="999"/>
                                          </p:stCondLst>
                                        </p:cTn>
                                        <p:tgtEl>
                                          <p:spTgt spid="9"/>
                                        </p:tgtEl>
                                        <p:attrNameLst>
                                          <p:attrName>style.visibility</p:attrName>
                                        </p:attrNameLst>
                                      </p:cBhvr>
                                      <p:to>
                                        <p:strVal val="hidden"/>
                                      </p:to>
                                    </p:set>
                                  </p:childTnLst>
                                </p:cTn>
                              </p:par>
                              <p:par>
                                <p:cTn id="49" presetID="42"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1000"/>
                                        <p:tgtEl>
                                          <p:spTgt spid="2"/>
                                        </p:tgtEl>
                                      </p:cBhvr>
                                    </p:animEffect>
                                    <p:anim calcmode="lin" valueType="num">
                                      <p:cBhvr>
                                        <p:cTn id="52" dur="1000" fill="hold"/>
                                        <p:tgtEl>
                                          <p:spTgt spid="2"/>
                                        </p:tgtEl>
                                        <p:attrNameLst>
                                          <p:attrName>ppt_x</p:attrName>
                                        </p:attrNameLst>
                                      </p:cBhvr>
                                      <p:tavLst>
                                        <p:tav tm="0">
                                          <p:val>
                                            <p:strVal val="#ppt_x"/>
                                          </p:val>
                                        </p:tav>
                                        <p:tav tm="100000">
                                          <p:val>
                                            <p:strVal val="#ppt_x"/>
                                          </p:val>
                                        </p:tav>
                                      </p:tavLst>
                                    </p:anim>
                                    <p:anim calcmode="lin" valueType="num">
                                      <p:cBhvr>
                                        <p:cTn id="5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244744" y="2475210"/>
            <a:ext cx="5616118" cy="2016125"/>
          </a:xfrm>
        </p:spPr>
        <p:txBody>
          <a:bodyPr/>
          <a:lstStyle/>
          <a:p>
            <a:r>
              <a:rPr lang="en-US" altLang="zh-CN" dirty="0"/>
              <a:t>THANKS</a:t>
            </a:r>
            <a:endParaRPr lang="en-US" altLang="zh-CN" dirty="0"/>
          </a:p>
        </p:txBody>
      </p:sp>
    </p:spTree>
    <p:custDataLst>
      <p:tags r:id="rId2"/>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1229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项目名称：</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rPr>
              <a:t>ACG论坛网站</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latin typeface="Arial" panose="020B0604020202020204" pitchFamily="34" charset="0"/>
                <a:ea typeface="微软雅黑" panose="020B0503020204020204" charset="-122"/>
              </a:rPr>
              <a:t>项目用户：热爱动漫与游戏的广大人群</a:t>
            </a:r>
            <a:r>
              <a:rPr lang="zh-CN" altLang="en-US" dirty="0">
                <a:solidFill>
                  <a:srgbClr val="000000">
                    <a:lumMod val="75000"/>
                    <a:lumOff val="25000"/>
                  </a:srgbClr>
                </a:solidFill>
                <a:uFillTx/>
                <a:latin typeface="Arial" panose="020B0604020202020204" pitchFamily="34" charset="0"/>
                <a:ea typeface="微软雅黑" panose="020B0503020204020204" charset="-122"/>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项目提出者：郑逸旸，董思诚，肖繁</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ACG为英文Animation Comic Game的缩写，是动画、漫画、游戏的总称。ACG文化发源于日本，以网络及其他方式传播。为华人社会常用的亚文化词汇。</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a:solidFill>
                  <a:srgbClr val="000000">
                    <a:lumMod val="75000"/>
                    <a:lumOff val="25000"/>
                  </a:srgbClr>
                </a:solidFill>
                <a:latin typeface="Arial" panose="020B0604020202020204" pitchFamily="34" charset="0"/>
                <a:ea typeface="微软雅黑" panose="020B0503020204020204" charset="-122"/>
              </a:rPr>
              <a:t>ACG</a:t>
            </a:r>
            <a:r>
              <a:rPr lang="zh-CN" altLang="en-US" dirty="0">
                <a:solidFill>
                  <a:srgbClr val="000000">
                    <a:lumMod val="75000"/>
                    <a:lumOff val="25000"/>
                  </a:srgbClr>
                </a:solidFill>
                <a:latin typeface="Arial" panose="020B0604020202020204" pitchFamily="34" charset="0"/>
                <a:ea typeface="微软雅黑" panose="020B0503020204020204" charset="-122"/>
              </a:rPr>
              <a:t>论坛网通常是由各种类别的动漫和游戏或者各大网友对各种类别的动漫和游戏进行讨论而集成的网站。网友可以随时在此发表各自的贴子与其他网友进行讨论，分享各自的感受。</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项目背景</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3936" y="23515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a:solidFill>
                  <a:srgbClr val="000000">
                    <a:lumMod val="75000"/>
                    <a:lumOff val="25000"/>
                  </a:srgbClr>
                </a:solidFill>
                <a:latin typeface="Arial" panose="020B0604020202020204" pitchFamily="34" charset="0"/>
                <a:ea typeface="微软雅黑" panose="020B0503020204020204" charset="-122"/>
              </a:rPr>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a:t>
            </a:r>
            <a:r>
              <a:rPr lang="en-US" altLang="zh-CN" dirty="0">
                <a:solidFill>
                  <a:srgbClr val="000000">
                    <a:lumMod val="75000"/>
                    <a:lumOff val="25000"/>
                  </a:srgbClr>
                </a:solidFill>
                <a:latin typeface="Arial" panose="020B0604020202020204" pitchFamily="34" charset="0"/>
                <a:ea typeface="微软雅黑" panose="020B0503020204020204" charset="-122"/>
              </a:rPr>
              <a:t>ACG</a:t>
            </a:r>
            <a:r>
              <a:rPr lang="zh-CN" altLang="en-US" dirty="0">
                <a:solidFill>
                  <a:srgbClr val="000000">
                    <a:lumMod val="75000"/>
                    <a:lumOff val="25000"/>
                  </a:srgbClr>
                </a:solidFill>
                <a:latin typeface="Arial" panose="020B0604020202020204" pitchFamily="34" charset="0"/>
                <a:ea typeface="微软雅黑" panose="020B0503020204020204" charset="-122"/>
              </a:rPr>
              <a:t>论坛网则包含动漫论坛，满足了广大动漫迷的需求，逐渐形成了动漫一种文化特色存在。</a:t>
            </a:r>
            <a:endParaRPr lang="zh-CN" altLang="en-US" dirty="0">
              <a:solidFill>
                <a:srgbClr val="000000">
                  <a:lumMod val="75000"/>
                  <a:lumOff val="25000"/>
                </a:srgbClr>
              </a:solidFill>
              <a:latin typeface="Arial" panose="020B0604020202020204" pitchFamily="34" charset="0"/>
              <a:ea typeface="微软雅黑" panose="020B0503020204020204" charset="-122"/>
            </a:endParaRPr>
          </a:p>
          <a:p>
            <a:pPr indent="0" fontAlgn="ctr">
              <a:spcBef>
                <a:spcPts val="1000"/>
              </a:spcBef>
              <a:spcAft>
                <a:spcPts val="0"/>
              </a:spcAft>
              <a:buClr>
                <a:srgbClr val="C5CFCF">
                  <a:lumMod val="50000"/>
                </a:srgbClr>
              </a:buClr>
              <a:buSzPct val="130000"/>
              <a:buFont typeface="WPS-Numbers" pitchFamily="2" charset="0"/>
              <a:buNone/>
            </a:pPr>
            <a:r>
              <a:rPr lang="zh-CN" altLang="en-US" dirty="0">
                <a:solidFill>
                  <a:srgbClr val="000000">
                    <a:lumMod val="75000"/>
                    <a:lumOff val="25000"/>
                  </a:srgbClr>
                </a:solidFill>
                <a:latin typeface="Arial" panose="020B0604020202020204" pitchFamily="34" charset="0"/>
                <a:ea typeface="微软雅黑" panose="020B0503020204020204" charset="-122"/>
              </a:rPr>
              <a:t>所以我们选择制作该项目应对给那些喜欢看动漫喜欢玩游戏的广大人群，让他们对动漫、游戏有更进一步的了解，同时也能享受动漫和游戏带来的快乐。</a:t>
            </a:r>
            <a:endParaRPr lang="zh-CN" altLang="en-US" dirty="0">
              <a:solidFill>
                <a:srgbClr val="000000">
                  <a:lumMod val="75000"/>
                  <a:lumOff val="25000"/>
                </a:srgbClr>
              </a:solidFill>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项目目的</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3425" y="2559685"/>
            <a:ext cx="9241155" cy="249428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latin typeface="Arial" panose="020B0604020202020204" pitchFamily="34" charset="0"/>
                <a:ea typeface="微软雅黑" panose="020B0503020204020204" charset="-122"/>
              </a:rPr>
              <a:t>这个网站可以在一小部分群体中推荐不同的关于动漫以及市面上的各种游戏，主要目的是让大家更了解动漫和游戏。</a:t>
            </a:r>
            <a:endParaRPr lang="zh-CN" altLang="en-US" sz="1800" dirty="0">
              <a:solidFill>
                <a:srgbClr val="000000">
                  <a:lumMod val="75000"/>
                  <a:lumOff val="25000"/>
                </a:srgbClr>
              </a:solidFill>
              <a:latin typeface="Arial" panose="020B0604020202020204" pitchFamily="34" charset="0"/>
              <a:ea typeface="微软雅黑" panose="020B0503020204020204" charset="-122"/>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latin typeface="Arial" panose="020B0604020202020204" pitchFamily="34" charset="0"/>
                <a:ea typeface="微软雅黑" panose="020B0503020204020204" charset="-122"/>
              </a:rPr>
              <a:t>在这个网站他们也可以体会到很多动漫和游戏里的文化与知识。</a:t>
            </a:r>
            <a:endParaRPr lang="zh-CN" altLang="en-US" sz="1800" dirty="0">
              <a:solidFill>
                <a:srgbClr val="000000">
                  <a:lumMod val="75000"/>
                  <a:lumOff val="25000"/>
                </a:srgbClr>
              </a:solidFill>
              <a:latin typeface="Arial" panose="020B0604020202020204" pitchFamily="34" charset="0"/>
              <a:ea typeface="微软雅黑" panose="020B0503020204020204" charset="-122"/>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latin typeface="Arial" panose="020B0604020202020204" pitchFamily="34" charset="0"/>
                <a:ea typeface="微软雅黑" panose="020B0503020204020204" charset="-122"/>
              </a:rPr>
              <a:t>在我们大学生人群中，不难找出喜欢看动漫喜欢打游戏的人群，</a:t>
            </a:r>
            <a:r>
              <a:rPr lang="en-US" altLang="zh-CN" sz="1800" dirty="0">
                <a:solidFill>
                  <a:srgbClr val="000000">
                    <a:lumMod val="75000"/>
                    <a:lumOff val="25000"/>
                  </a:srgbClr>
                </a:solidFill>
                <a:latin typeface="Arial" panose="020B0604020202020204" pitchFamily="34" charset="0"/>
                <a:ea typeface="微软雅黑" panose="020B0503020204020204" charset="-122"/>
              </a:rPr>
              <a:t>ACG</a:t>
            </a:r>
            <a:r>
              <a:rPr lang="zh-CN" altLang="en-US" sz="1800" dirty="0">
                <a:solidFill>
                  <a:srgbClr val="000000">
                    <a:lumMod val="75000"/>
                    <a:lumOff val="25000"/>
                  </a:srgbClr>
                </a:solidFill>
                <a:latin typeface="Arial" panose="020B0604020202020204" pitchFamily="34" charset="0"/>
                <a:ea typeface="微软雅黑" panose="020B0503020204020204" charset="-122"/>
              </a:rPr>
              <a:t>文化发展到现在，就有越来越多的人喜欢这种文化。而我们正是给这类人们提供各种资源。</a:t>
            </a:r>
            <a:endParaRPr lang="zh-CN" altLang="en-US" sz="1800" dirty="0">
              <a:solidFill>
                <a:srgbClr val="000000">
                  <a:lumMod val="75000"/>
                  <a:lumOff val="25000"/>
                </a:srgbClr>
              </a:solidFill>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项目内容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529580" y="2471420"/>
            <a:ext cx="4005580" cy="1498600"/>
          </a:xfrm>
        </p:spPr>
        <p:txBody>
          <a:bodyPr>
            <a:normAutofit fontScale="90000"/>
          </a:bodyPr>
          <a:lstStyle/>
          <a:p>
            <a:r>
              <a:rPr lang="zh-CN" altLang="en-US" sz="8000" dirty="0"/>
              <a:t>项目概述</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02</a:t>
            </a:r>
            <a:endParaRPr lang="en-US" altLang="zh-CN" sz="6000" b="1" dirty="0"/>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95160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1229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行为需求分析</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制作和修订项目开发计划</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网站需求规范</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网站语言学习</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网站界面绘制</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代码编写</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网站测试</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修改代码</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试生产计划</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工作内容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350883"/>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查询功能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公告信息功能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用户管理功能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热门推荐功能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发帖回帖，置顶，加精等基础论坛功能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需要实现的功能</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tags/tag1.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23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8.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40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1.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412.xml><?xml version="1.0" encoding="utf-8"?>
<p:tagLst xmlns:p="http://schemas.openxmlformats.org/presentationml/2006/main">
  <p:tag name="KSO_WM_UNIT_ISCONTENTSTITLE" val="0"/>
  <p:tag name="KSO_WM_UNIT_VALUE" val="8"/>
  <p:tag name="KSO_WM_UNIT_HIGHLIGHT" val="0"/>
  <p:tag name="KSO_WM_UNIT_COMPATIBLE" val="0"/>
  <p:tag name="KSO_WM_UNIT_DIAGRAM_ISNUMVISUAL" val="0"/>
  <p:tag name="KSO_WM_UNIT_DIAGRAM_ISREFERUNIT" val="0"/>
  <p:tag name="KSO_WM_UNIT_ID" val="background20191736_1*b*1"/>
  <p:tag name="KSO_WM_TEMPLATE_CATEGORY" val="background"/>
  <p:tag name="KSO_WM_TEMPLATE_INDEX" val="20191736"/>
  <p:tag name="KSO_WM_UNIT_LAYERLEVEL" val="1"/>
  <p:tag name="KSO_WM_TAG_VERSION" val="1.0"/>
  <p:tag name="KSO_WM_BEAUTIFY_FLAG" val="#wm#"/>
  <p:tag name="KSO_WM_UNIT_PRESET_TEXT" val="汇报人：署名"/>
  <p:tag name="KSO_WM_UNIT_TYPE" val="b"/>
  <p:tag name="KSO_WM_UNIT_INDEX" val="1"/>
</p:tagLst>
</file>

<file path=ppt/tags/tag413.xml><?xml version="1.0" encoding="utf-8"?>
<p:tagLst xmlns:p="http://schemas.openxmlformats.org/presentationml/2006/main">
  <p:tag name="KSO_WM_UNIT_ISCONTENTSTITLE" val="0"/>
  <p:tag name="KSO_WM_UNIT_VALUE" val="10"/>
  <p:tag name="KSO_WM_UNIT_HIGHLIGHT" val="0"/>
  <p:tag name="KSO_WM_UNIT_COMPATIBLE" val="0"/>
  <p:tag name="KSO_WM_UNIT_DIAGRAM_ISNUMVISUAL" val="0"/>
  <p:tag name="KSO_WM_UNIT_DIAGRAM_ISREFERUNIT" val="0"/>
  <p:tag name="KSO_WM_UNIT_ID" val="background20191736_1*a*1"/>
  <p:tag name="KSO_WM_TEMPLATE_CATEGORY" val="background"/>
  <p:tag name="KSO_WM_TEMPLATE_INDEX" val="20191736"/>
  <p:tag name="KSO_WM_UNIT_LAYERLEVEL" val="1"/>
  <p:tag name="KSO_WM_TAG_VERSION" val="1.0"/>
  <p:tag name="KSO_WM_BEAUTIFY_FLAG" val="#wm#"/>
  <p:tag name="KSO_WM_UNIT_PRESET_TEXT" val="营销活动计划书"/>
  <p:tag name="KSO_WM_UNIT_TYPE" val="a"/>
  <p:tag name="KSO_WM_UNIT_INDEX" val="1"/>
</p:tagLst>
</file>

<file path=ppt/tags/tag414.xml><?xml version="1.0" encoding="utf-8"?>
<p:tagLst xmlns:p="http://schemas.openxmlformats.org/presentationml/2006/main">
  <p:tag name="KSO_WM_UNIT_ISCONTENTSTITLE" val="0"/>
  <p:tag name="KSO_WM_UNIT_VALUE" val="8"/>
  <p:tag name="KSO_WM_UNIT_HIGHLIGHT" val="0"/>
  <p:tag name="KSO_WM_UNIT_COMPATIBLE" val="0"/>
  <p:tag name="KSO_WM_UNIT_DIAGRAM_ISNUMVISUAL" val="0"/>
  <p:tag name="KSO_WM_UNIT_DIAGRAM_ISREFERUNIT" val="0"/>
  <p:tag name="KSO_WM_UNIT_ID" val="background20191736_1*b*2"/>
  <p:tag name="KSO_WM_TEMPLATE_CATEGORY" val="background"/>
  <p:tag name="KSO_WM_TEMPLATE_INDEX" val="20191736"/>
  <p:tag name="KSO_WM_UNIT_LAYERLEVEL" val="1"/>
  <p:tag name="KSO_WM_TAG_VERSION" val="1.0"/>
  <p:tag name="KSO_WM_BEAUTIFY_FLAG" val="#wm#"/>
  <p:tag name="KSO_WM_UNIT_PRESET_TEXT" val="汇报部门名称"/>
  <p:tag name="KSO_WM_UNIT_TYPE" val="b"/>
  <p:tag name="KSO_WM_UNIT_INDEX" val="2"/>
</p:tagLst>
</file>

<file path=ppt/tags/tag415.xml><?xml version="1.0" encoding="utf-8"?>
<p:tagLst xmlns:p="http://schemas.openxmlformats.org/presentationml/2006/main">
  <p:tag name="KSO_WM_TEMPLATE_CATEGORY" val="background"/>
  <p:tag name="KSO_WM_TEMPLATE_INDEX" val="20191736"/>
  <p:tag name="KSO_WM_TAG_VERSION" val="1.0"/>
  <p:tag name="KSO_WM_SLIDE_ID" val="background20191736_1"/>
  <p:tag name="KSO_WM_SLIDE_INDEX" val="1"/>
  <p:tag name="KSO_WM_SLIDE_ITEM_CNT" val="0"/>
  <p:tag name="KSO_WM_SLIDE_LAYOUT" val="a_b"/>
  <p:tag name="KSO_WM_SLIDE_LAYOUT_CNT" val="1_2"/>
  <p:tag name="KSO_WM_SLIDE_TYPE" val="title"/>
  <p:tag name="KSO_WM_BEAUTIFY_FLAG" val="#wm#"/>
  <p:tag name="KSO_WM_TEMPLATE_THUMBS_INDEX" val="1、2、3、4"/>
  <p:tag name="KSO_WM_SLIDE_MODEL_TYPE" val="cover"/>
  <p:tag name="KSO_WM_SLIDE_SUBTYPE" val="pureTxt"/>
  <p:tag name="KSO_WM_SLIDE_COVER_PICTUREID" val="133086496"/>
  <p:tag name="KSO_WM_SLIDE_COVER_PICTURERESID" val="133086496"/>
  <p:tag name="KSO_WM_SLIDE_COVER_HASPICTURE" val="1"/>
  <p:tag name="KSO_WM_SLIDE_COVER_TEMPLATE_COLOR_SCHEME" val="{&quot;colors&quot;:[&quot;#000000&quot;,&quot;#ffffff&quot;,&quot;#ffbf00&quot;,&quot;#00b0f0&quot;,&quot;#e53a45&quot;,&quot;#ea8041&quot;,&quot;#256a8c&quot;,&quot;#96353b&quot;,&quot;#0563c1&quot;,&quot;#954d72&quot;]}"/>
  <p:tag name="KSO_WM_UNIT_VEER_ID" val="0"/>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02_1*i*1"/>
  <p:tag name="KSO_WM_TEMPLATE_CATEGORY" val="diagram"/>
  <p:tag name="KSO_WM_TEMPLATE_INDEX" val="20194602"/>
  <p:tag name="KSO_WM_UNIT_LAYERLEVEL" val="1"/>
  <p:tag name="KSO_WM_TAG_VERSION" val="1.0"/>
  <p:tag name="KSO_WM_BEAUTIFY_FLAG" val="#wm#"/>
  <p:tag name="KSO_WM_UNIT_COLOR_SCHEME_SHAPE_ID" val="3"/>
  <p:tag name="KSO_WM_UNIT_COLOR_SCHEME_PARENT_PAGE" val="0_1"/>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2_1*i*2"/>
  <p:tag name="KSO_WM_TEMPLATE_CATEGORY" val="diagram"/>
  <p:tag name="KSO_WM_TEMPLATE_INDEX" val="20194602"/>
  <p:tag name="KSO_WM_UNIT_LAYERLEVEL" val="1"/>
  <p:tag name="KSO_WM_TAG_VERSION" val="1.0"/>
  <p:tag name="KSO_WM_BEAUTIFY_FLAG" val="#wm#"/>
  <p:tag name="KSO_WM_UNIT_COLOR_SCHEME_SHAPE_ID" val="4"/>
  <p:tag name="KSO_WM_UNIT_COLOR_SCHEME_PARENT_PAGE" val="0_1"/>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02_1*i*4"/>
  <p:tag name="KSO_WM_TEMPLATE_CATEGORY" val="diagram"/>
  <p:tag name="KSO_WM_TEMPLATE_INDEX" val="20194602"/>
  <p:tag name="KSO_WM_UNIT_LAYERLEVEL" val="1"/>
  <p:tag name="KSO_WM_TAG_VERSION" val="1.0"/>
  <p:tag name="KSO_WM_BEAUTIFY_FLAG" val="#wm#"/>
  <p:tag name="KSO_WM_UNIT_COLOR_SCHEME_SHAPE_ID" val="6"/>
  <p:tag name="KSO_WM_UNIT_COLOR_SCHEME_PARENT_PAGE" val="0_1"/>
  <p:tag name="KSO_WM_UNIT_DECOLORIZATION" val="1"/>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02_1*i*6"/>
  <p:tag name="KSO_WM_TEMPLATE_CATEGORY" val="diagram"/>
  <p:tag name="KSO_WM_TEMPLATE_INDEX" val="20194602"/>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602_1*i*7"/>
  <p:tag name="KSO_WM_TEMPLATE_CATEGORY" val="diagram"/>
  <p:tag name="KSO_WM_TEMPLATE_INDEX" val="20194602"/>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602_1*i*9"/>
  <p:tag name="KSO_WM_TEMPLATE_CATEGORY" val="diagram"/>
  <p:tag name="KSO_WM_TEMPLATE_INDEX" val="20194602"/>
  <p:tag name="KSO_WM_UNIT_LAYERLEVEL" val="1"/>
  <p:tag name="KSO_WM_TAG_VERSION" val="1.0"/>
  <p:tag name="KSO_WM_BEAUTIFY_FLAG" val="#wm#"/>
  <p:tag name="KSO_WM_UNIT_COLOR_SCHEME_SHAPE_ID" val="11"/>
  <p:tag name="KSO_WM_UNIT_COLOR_SCHEME_PARENT_PAGE" val="0_1"/>
  <p:tag name="KSO_WM_UNIT_DECOLORIZATION" val="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602_1*i*10"/>
  <p:tag name="KSO_WM_TEMPLATE_CATEGORY" val="diagram"/>
  <p:tag name="KSO_WM_TEMPLATE_INDEX" val="20194602"/>
  <p:tag name="KSO_WM_UNIT_LAYERLEVEL" val="1"/>
  <p:tag name="KSO_WM_TAG_VERSION" val="1.0"/>
  <p:tag name="KSO_WM_BEAUTIFY_FLAG" val="#wm#"/>
  <p:tag name="KSO_WM_UNIT_COLOR_SCHEME_SHAPE_ID" val="12"/>
  <p:tag name="KSO_WM_UNIT_COLOR_SCHEME_PARENT_PAGE" val="0_1"/>
  <p:tag name="KSO_WM_UNIT_DECOLORIZATION" val="1"/>
</p:tagLst>
</file>

<file path=ppt/tags/tag423.xml><?xml version="1.0" encoding="utf-8"?>
<p:tagLst xmlns:p="http://schemas.openxmlformats.org/presentationml/2006/main">
  <p:tag name="KSO_WM_UNIT_TEXT_PART_ID_V2" val="d-1-2"/>
  <p:tag name="KSO_WM_UNIT_PRESET_TEXT" val="点击此处添加正文。&#10;请尽量言简意赅的阐述。&#10;您的观点。&#10;恰如其分的表达观点。&#10;往往事半功倍。"/>
  <p:tag name="KSO_WM_UNIT_NOCLEAR" val="0"/>
  <p:tag name="KSO_WM_UNIT_VALUE" val="91"/>
  <p:tag name="KSO_WM_UNIT_HIGHLIGHT" val="0"/>
  <p:tag name="KSO_WM_UNIT_COMPATIBLE" val="0"/>
  <p:tag name="KSO_WM_UNIT_DIAGRAM_ISNUMVISUAL" val="0"/>
  <p:tag name="KSO_WM_UNIT_DIAGRAM_ISREFERUNIT" val="0"/>
  <p:tag name="KSO_WM_UNIT_TYPE" val="f"/>
  <p:tag name="KSO_WM_UNIT_INDEX" val="1"/>
  <p:tag name="KSO_WM_UNIT_ID" val="diagram20194602_1*f*1"/>
  <p:tag name="KSO_WM_TEMPLATE_CATEGORY" val="diagram"/>
  <p:tag name="KSO_WM_TEMPLATE_INDEX" val="20194602"/>
  <p:tag name="KSO_WM_UNIT_LAYERLEVEL" val="1"/>
  <p:tag name="KSO_WM_TAG_VERSION" val="1.0"/>
  <p:tag name="KSO_WM_BEAUTIFY_FLAG" val="#wm#"/>
  <p:tag name="KSO_WM_UNIT_COLOR_SCHEME_SHAPE_ID" val="2"/>
  <p:tag name="KSO_WM_UNIT_COLOR_SCHEME_PARENT_PAGE" val="0_1"/>
</p:tagLst>
</file>

<file path=ppt/tags/tag424.xml><?xml version="1.0" encoding="utf-8"?>
<p:tagLst xmlns:p="http://schemas.openxmlformats.org/presentationml/2006/main">
  <p:tag name="KSO_WM_UNIT_TEXT_PART_ID_V2" val="a-1-2"/>
  <p:tag name="KSO_WM_UNIT_ISCONTENTSTITLE" val="0"/>
  <p:tag name="KSO_WM_UNIT_PRESET_TEXT" val="单击此处可自行添加大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194602_1*a*1"/>
  <p:tag name="KSO_WM_TEMPLATE_CATEGORY" val="diagram"/>
  <p:tag name="KSO_WM_TEMPLATE_INDEX" val="20194602"/>
  <p:tag name="KSO_WM_UNIT_LAYERLEVEL" val="1"/>
  <p:tag name="KSO_WM_TAG_VERSION" val="1.0"/>
  <p:tag name="KSO_WM_BEAUTIFY_FLAG" val="#wm#"/>
  <p:tag name="KSO_WM_UNIT_COLOR_SCHEME_SHAPE_ID" val="16"/>
  <p:tag name="KSO_WM_UNIT_COLOR_SCHEME_PARENT_PAGE" val="0_1"/>
</p:tagLst>
</file>

<file path=ppt/tags/tag425.xml><?xml version="1.0" encoding="utf-8"?>
<p:tagLst xmlns:p="http://schemas.openxmlformats.org/presentationml/2006/main">
  <p:tag name="KSO_WM_BEAUTIFY_FLAG" val="#wm#"/>
  <p:tag name="KSO_WM_TEMPLATE_CATEGORY" val="diagram"/>
  <p:tag name="KSO_WM_TEMPLATE_INDEX" val="20194602"/>
  <p:tag name="KSO_WM_SLIDE_ID" val="diagram20194602_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959*540"/>
  <p:tag name="KSO_WM_SLIDE_POSITION" val="0*0"/>
  <p:tag name="KSO_WM_SLIDE_COLORSCHEME_VERSION" val="3.2"/>
  <p:tag name="KSO_WM_TEMPLATE_SUBCATEGORY" val="0"/>
</p:tagLst>
</file>

<file path=ppt/tags/tag426.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27.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28.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33.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3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35.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4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4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4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4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4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51.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52.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5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5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5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6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6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6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71.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7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73.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7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7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8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87.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8.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8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0.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9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9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01.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0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03.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0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0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1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1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1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17.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18.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19.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2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2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2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3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3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3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38.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0.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2_1*ζ_h_d*1_2_1"/>
  <p:tag name="KSO_WM_TEMPLATE_CATEGORY" val="mixed"/>
  <p:tag name="KSO_WM_TEMPLATE_INDEX" val="20199732"/>
  <p:tag name="KSO_WM_UNIT_LAYERLEVEL" val="1_1_1"/>
  <p:tag name="KSO_WM_TAG_VERSION" val="1.0"/>
  <p:tag name="KSO_WM_BEAUTIFY_FLAG" val="#wm#"/>
  <p:tag name="KSO_WM_UNIT_FLASH_PICTURE_RATE" val="2"/>
</p:tagLst>
</file>

<file path=ppt/tags/tag541.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2_1*ζ_h_d*1_3_1"/>
  <p:tag name="KSO_WM_TEMPLATE_CATEGORY" val="mixed"/>
  <p:tag name="KSO_WM_TEMPLATE_INDEX" val="20199732"/>
  <p:tag name="KSO_WM_UNIT_LAYERLEVEL" val="1_1_1"/>
  <p:tag name="KSO_WM_TAG_VERSION" val="1.0"/>
  <p:tag name="KSO_WM_BEAUTIFY_FLAG" val="#wm#"/>
  <p:tag name="KSO_WM_UNIT_FLASH_PICTURE_RATE" val="2"/>
</p:tagLst>
</file>

<file path=ppt/tags/tag542.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2_1*ζ_h_d*1_4_1"/>
  <p:tag name="KSO_WM_TEMPLATE_CATEGORY" val="mixed"/>
  <p:tag name="KSO_WM_TEMPLATE_INDEX" val="20199732"/>
  <p:tag name="KSO_WM_UNIT_LAYERLEVEL" val="1_1_1"/>
  <p:tag name="KSO_WM_TAG_VERSION" val="1.0"/>
  <p:tag name="KSO_WM_BEAUTIFY_FLAG" val="#wm#"/>
  <p:tag name="KSO_WM_UNIT_FLASH_PICTURE_RATE" val="2"/>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mixed20199732_1*ζ_i*1_1"/>
  <p:tag name="KSO_WM_TEMPLATE_CATEGORY" val="mixed"/>
  <p:tag name="KSO_WM_TEMPLATE_INDEX" val="20199732"/>
  <p:tag name="KSO_WM_UNIT_LAYERLEVEL" val="1_1"/>
  <p:tag name="KSO_WM_TAG_VERSION" val="1.0"/>
  <p:tag name="KSO_WM_BEAUTIFY_FLAG" val="#wm#"/>
  <p:tag name="KSO_WM_UNIT_DIAGRAM_MODELTYPE" val="flashPicture"/>
</p:tagLst>
</file>

<file path=ppt/tags/tag544.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2_1*ζ_h_d*1_1_1"/>
  <p:tag name="KSO_WM_TEMPLATE_CATEGORY" val="mixed"/>
  <p:tag name="KSO_WM_TEMPLATE_INDEX" val="20199732"/>
  <p:tag name="KSO_WM_UNIT_LAYERLEVEL" val="1_1_1"/>
  <p:tag name="KSO_WM_TAG_VERSION" val="1.0"/>
  <p:tag name="KSO_WM_BEAUTIFY_FLAG" val="#wm#"/>
  <p:tag name="KSO_WM_UNIT_FLASH_PICTURE_RATE" val="2"/>
</p:tagLst>
</file>

<file path=ppt/tags/tag545.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2_1"/>
  <p:tag name="KSO_WM_UNIT_ID" val="mixed20199732_1*ζ_h_i*1_2_1"/>
  <p:tag name="KSO_WM_TEMPLATE_CATEGORY" val="mixed"/>
  <p:tag name="KSO_WM_TEMPLATE_INDEX" val="20199732"/>
  <p:tag name="KSO_WM_UNIT_LAYERLEVEL" val="1_1_1"/>
  <p:tag name="KSO_WM_TAG_VERSION" val="1.0"/>
  <p:tag name="KSO_WM_BEAUTIFY_FLAG" val="#wm#"/>
  <p:tag name="KSO_WM_UNIT_FLASH_PICTURE_RATE" val="2"/>
</p:tagLst>
</file>

<file path=ppt/tags/tag546.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mixed20199732_1*ζ_h_i*1_1_1"/>
  <p:tag name="KSO_WM_TEMPLATE_CATEGORY" val="mixed"/>
  <p:tag name="KSO_WM_TEMPLATE_INDEX" val="20199732"/>
  <p:tag name="KSO_WM_UNIT_LAYERLEVEL" val="1_1_1"/>
  <p:tag name="KSO_WM_TAG_VERSION" val="1.0"/>
  <p:tag name="KSO_WM_BEAUTIFY_FLAG" val="#wm#"/>
  <p:tag name="KSO_WM_UNIT_FLASH_PICTURE_RATE" val="2"/>
</p:tagLst>
</file>

<file path=ppt/tags/tag547.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3_1"/>
  <p:tag name="KSO_WM_UNIT_ID" val="mixed20199732_1*ζ_h_i*1_3_1"/>
  <p:tag name="KSO_WM_TEMPLATE_CATEGORY" val="mixed"/>
  <p:tag name="KSO_WM_TEMPLATE_INDEX" val="20199732"/>
  <p:tag name="KSO_WM_UNIT_LAYERLEVEL" val="1_1_1"/>
  <p:tag name="KSO_WM_TAG_VERSION" val="1.0"/>
  <p:tag name="KSO_WM_BEAUTIFY_FLAG" val="#wm#"/>
  <p:tag name="KSO_WM_UNIT_FLASH_PICTURE_RATE" val="2"/>
</p:tagLst>
</file>

<file path=ppt/tags/tag548.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4_1"/>
  <p:tag name="KSO_WM_UNIT_ID" val="mixed20199732_1*ζ_h_i*1_4_1"/>
  <p:tag name="KSO_WM_TEMPLATE_CATEGORY" val="mixed"/>
  <p:tag name="KSO_WM_TEMPLATE_INDEX" val="20199732"/>
  <p:tag name="KSO_WM_UNIT_LAYERLEVEL" val="1_1_1"/>
  <p:tag name="KSO_WM_TAG_VERSION" val="1.0"/>
  <p:tag name="KSO_WM_BEAUTIFY_FLAG" val="#wm#"/>
  <p:tag name="KSO_WM_UNIT_FLASH_PICTURE_RATE" val="2"/>
</p:tagLst>
</file>

<file path=ppt/tags/tag54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5.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5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55.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6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6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63.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64.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65.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7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7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7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7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7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0.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81.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82.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8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85.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9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9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96.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9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98.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99.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80"/>
</p:tagLst>
</file>

<file path=ppt/tags/tag600.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60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602.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603.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604.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605.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 name="KSO_WM_UNIT_FLASH_PICTURE_TYPE" val="0"/>
</p:tagLst>
</file>

<file path=ppt/tags/tag606.xml><?xml version="1.0" encoding="utf-8"?>
<p:tagLst xmlns:p="http://schemas.openxmlformats.org/presentationml/2006/main">
  <p:tag name="KSO_WM_UNIT_ISCONTENTSTITLE" val="0"/>
  <p:tag name="KSO_WM_UNIT_PRESET_TEXT" val="THANKS"/>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background20191736_4*a*1"/>
  <p:tag name="KSO_WM_TEMPLATE_CATEGORY" val="background"/>
  <p:tag name="KSO_WM_TEMPLATE_INDEX" val="20191736"/>
  <p:tag name="KSO_WM_UNIT_LAYERLEVEL" val="1"/>
  <p:tag name="KSO_WM_TAG_VERSION" val="1.0"/>
  <p:tag name="KSO_WM_BEAUTIFY_FLAG" val="#wm#"/>
</p:tagLst>
</file>

<file path=ppt/tags/tag607.xml><?xml version="1.0" encoding="utf-8"?>
<p:tagLst xmlns:p="http://schemas.openxmlformats.org/presentationml/2006/main">
  <p:tag name="KSO_WM_SLIDE_ID" val="background20191736_4"/>
  <p:tag name="KSO_WM_SLIDE_ITEM_CNT" val="0"/>
  <p:tag name="KSO_WM_SLIDE_INDEX" val="4"/>
  <p:tag name="KSO_WM_TAG_VERSION" val="1.0"/>
  <p:tag name="KSO_WM_BEAUTIFY_FLAG" val="#wm#"/>
  <p:tag name="KSO_WM_TEMPLATE_CATEGORY" val="background"/>
  <p:tag name="KSO_WM_TEMPLATE_INDEX" val="20191736"/>
  <p:tag name="KSO_WM_SLIDE_TYPE" val="endPage"/>
  <p:tag name="KSO_WM_SLIDE_SUBTYPE" val="pureTxt"/>
  <p:tag name="KSO_WM_SLIDE_LAYOUT" val="a"/>
  <p:tag name="KSO_WM_SLIDE_LAYOUT_CNT" val="1"/>
  <p:tag name="KSO_WM_SLIDE_COVER_PICTUREID" val="133086496"/>
  <p:tag name="KSO_WM_SLIDE_COVER_PICTURERESID" val="133086496"/>
  <p:tag name="KSO_WM_SLIDE_COVER_HASPICTURE" val="1"/>
</p:tagLst>
</file>

<file path=ppt/tags/tag608.xml><?xml version="1.0" encoding="utf-8"?>
<p:tagLst xmlns:p="http://schemas.openxmlformats.org/presentationml/2006/main">
  <p:tag name="KSO_WM_DOC_GUID" val="{a007f1f6-04d1-491a-a581-8c5b36042c80}"/>
</p:tagLst>
</file>

<file path=ppt/tags/tag61.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80"/>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5.xml><?xml version="1.0" encoding="utf-8"?>
<p:tagLst xmlns:p="http://schemas.openxmlformats.org/presentationml/2006/main">
  <p:tag name="KSO_WM_TEMPLATE_CATEGORY" val="custom"/>
  <p:tag name="KSO_WM_TEMPLATE_INDEX" val="20184580"/>
  <p:tag name="KSO_WM_TAG_VERSION" val="1.0"/>
  <p:tag name="KSO_WM_BEAUTIFY_FLAG" val="#wm#"/>
  <p:tag name="KSO_WM_TEMPLATE_THUMBS_INDEX" val="1、6、12、14、4、5、13、20"/>
  <p:tag name="KSO_WM_TEMPLATE_SUBCATEGORY" val="0"/>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2_Office 主题​​">
  <a:themeElements>
    <a:clrScheme name="自定义 363">
      <a:dk1>
        <a:srgbClr val="000000"/>
      </a:dk1>
      <a:lt1>
        <a:srgbClr val="FFFFFF"/>
      </a:lt1>
      <a:dk2>
        <a:srgbClr val="3A414B"/>
      </a:dk2>
      <a:lt2>
        <a:srgbClr val="7ABF00"/>
      </a:lt2>
      <a:accent1>
        <a:srgbClr val="7ABF00"/>
      </a:accent1>
      <a:accent2>
        <a:srgbClr val="7ABF00"/>
      </a:accent2>
      <a:accent3>
        <a:srgbClr val="596B8F"/>
      </a:accent3>
      <a:accent4>
        <a:srgbClr val="424E59"/>
      </a:accent4>
      <a:accent5>
        <a:srgbClr val="E5E5E5"/>
      </a:accent5>
      <a:accent6>
        <a:srgbClr val="44546A"/>
      </a:accent6>
      <a:hlink>
        <a:srgbClr val="7ABF00"/>
      </a:hlink>
      <a:folHlink>
        <a:srgbClr val="BFBFBF"/>
      </a:folHlink>
    </a:clrScheme>
    <a:fontScheme name="hxcfvgau">
      <a:majorFont>
        <a:latin typeface="Arial"/>
        <a:ea typeface="SimHei"/>
        <a:cs typeface=""/>
      </a:majorFont>
      <a:minorFont>
        <a:latin typeface="Arial"/>
        <a:ea typeface="Sim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3619</Words>
  <Application>WPS 演示</Application>
  <PresentationFormat>宽屏</PresentationFormat>
  <Paragraphs>467</Paragraphs>
  <Slides>34</Slides>
  <Notes>2</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34</vt:i4>
      </vt:variant>
    </vt:vector>
  </HeadingPairs>
  <TitlesOfParts>
    <vt:vector size="47" baseType="lpstr">
      <vt:lpstr>Arial</vt:lpstr>
      <vt:lpstr>宋体</vt:lpstr>
      <vt:lpstr>Wingdings</vt:lpstr>
      <vt:lpstr>微软雅黑</vt:lpstr>
      <vt:lpstr>WPS-Bullets</vt:lpstr>
      <vt:lpstr>WPS-Numbers</vt:lpstr>
      <vt:lpstr>Arial Unicode MS</vt:lpstr>
      <vt:lpstr>Calibri</vt:lpstr>
      <vt:lpstr>Arial</vt:lpstr>
      <vt:lpstr>黑体</vt:lpstr>
      <vt:lpstr>2_Office 主题​​</vt:lpstr>
      <vt:lpstr>3_Office 主题​​</vt:lpstr>
      <vt:lpstr>1_Office 主题​​</vt:lpstr>
      <vt:lpstr>G14小组项目计划</vt:lpstr>
      <vt:lpstr>PowerPoint 演示文稿</vt:lpstr>
      <vt:lpstr>引言</vt:lpstr>
      <vt:lpstr>PowerPoint 演示文稿</vt:lpstr>
      <vt:lpstr>PowerPoint 演示文稿</vt:lpstr>
      <vt:lpstr>PowerPoint 演示文稿</vt:lpstr>
      <vt:lpstr>项目概述</vt:lpstr>
      <vt:lpstr>PowerPoint 演示文稿</vt:lpstr>
      <vt:lpstr>PowerPoint 演示文稿</vt:lpstr>
      <vt:lpstr>PowerPoint 演示文稿</vt:lpstr>
      <vt:lpstr>PowerPoint 演示文稿</vt:lpstr>
      <vt:lpstr>PowerPoint 演示文稿</vt:lpstr>
      <vt:lpstr>PowerPoint 演示文稿</vt:lpstr>
      <vt:lpstr>项目团队组织</vt:lpstr>
      <vt:lpstr>PowerPoint 演示文稿</vt:lpstr>
      <vt:lpstr>PowerPoint 演示文稿</vt:lpstr>
      <vt:lpstr>PowerPoint 演示文稿</vt:lpstr>
      <vt:lpstr>PowerPoint 演示文稿</vt:lpstr>
      <vt:lpstr>实施项目计划</vt:lpstr>
      <vt:lpstr>PowerPoint 演示文稿</vt:lpstr>
      <vt:lpstr>PowerPoint 演示文稿</vt:lpstr>
      <vt:lpstr>PowerPoint 演示文稿</vt:lpstr>
      <vt:lpstr>PowerPoint 演示文稿</vt:lpstr>
      <vt:lpstr>PowerPoint 演示文稿</vt:lpstr>
      <vt:lpstr>PowerPoint 演示文稿</vt:lpstr>
      <vt:lpstr>软件测试</vt:lpstr>
      <vt:lpstr>PowerPoint 演示文稿</vt:lpstr>
      <vt:lpstr>PowerPoint 演示文稿</vt:lpstr>
      <vt:lpstr>附录</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G14小组项目计划</dc:title>
  <dc:creator>MACHENIKE</dc:creator>
  <cp:lastModifiedBy>Flow~</cp:lastModifiedBy>
  <cp:revision>72</cp:revision>
  <dcterms:created xsi:type="dcterms:W3CDTF">2019-03-17T04:37:00Z</dcterms:created>
  <dcterms:modified xsi:type="dcterms:W3CDTF">2019-04-16T04:52:16Z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ies>
</file>